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59" r:id="rId3"/>
    <p:sldId id="260" r:id="rId4"/>
    <p:sldId id="261" r:id="rId5"/>
    <p:sldId id="262" r:id="rId6"/>
    <p:sldId id="277" r:id="rId7"/>
    <p:sldId id="265" r:id="rId8"/>
    <p:sldId id="266" r:id="rId9"/>
    <p:sldId id="274" r:id="rId10"/>
    <p:sldId id="276" r:id="rId11"/>
    <p:sldId id="275" r:id="rId12"/>
    <p:sldId id="258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510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226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. Taylor" userId="1a56f68ea271c1e5" providerId="LiveId" clId="{5A7C0BF3-D41B-44CA-AA6B-52B0D17EE5E0}"/>
    <pc:docChg chg="undo custSel addSld delSld modSld sldOrd">
      <pc:chgData name="T. Taylor" userId="1a56f68ea271c1e5" providerId="LiveId" clId="{5A7C0BF3-D41B-44CA-AA6B-52B0D17EE5E0}" dt="2025-06-11T16:37:23.662" v="1250" actId="47"/>
      <pc:docMkLst>
        <pc:docMk/>
      </pc:docMkLst>
      <pc:sldChg chg="modSp mod">
        <pc:chgData name="T. Taylor" userId="1a56f68ea271c1e5" providerId="LiveId" clId="{5A7C0BF3-D41B-44CA-AA6B-52B0D17EE5E0}" dt="2025-06-11T16:36:51.214" v="1249" actId="20577"/>
        <pc:sldMkLst>
          <pc:docMk/>
          <pc:sldMk cId="2047326587" sldId="256"/>
        </pc:sldMkLst>
        <pc:spChg chg="mod">
          <ac:chgData name="T. Taylor" userId="1a56f68ea271c1e5" providerId="LiveId" clId="{5A7C0BF3-D41B-44CA-AA6B-52B0D17EE5E0}" dt="2025-06-11T16:36:51.214" v="1249" actId="20577"/>
          <ac:spMkLst>
            <pc:docMk/>
            <pc:sldMk cId="2047326587" sldId="256"/>
            <ac:spMk id="2" creationId="{DCB10DF2-F753-DFB0-DECF-551674FA78BF}"/>
          </ac:spMkLst>
        </pc:spChg>
        <pc:spChg chg="mod">
          <ac:chgData name="T. Taylor" userId="1a56f68ea271c1e5" providerId="LiveId" clId="{5A7C0BF3-D41B-44CA-AA6B-52B0D17EE5E0}" dt="2025-06-11T16:35:40.374" v="1187"/>
          <ac:spMkLst>
            <pc:docMk/>
            <pc:sldMk cId="2047326587" sldId="256"/>
            <ac:spMk id="3" creationId="{3ED98EE5-6D6F-2443-F12B-E5A4C533C363}"/>
          </ac:spMkLst>
        </pc:spChg>
      </pc:sldChg>
      <pc:sldChg chg="del">
        <pc:chgData name="T. Taylor" userId="1a56f68ea271c1e5" providerId="LiveId" clId="{5A7C0BF3-D41B-44CA-AA6B-52B0D17EE5E0}" dt="2025-06-11T15:58:04.146" v="1081" actId="47"/>
        <pc:sldMkLst>
          <pc:docMk/>
          <pc:sldMk cId="2181181239" sldId="257"/>
        </pc:sldMkLst>
      </pc:sldChg>
      <pc:sldChg chg="modSp mod ord">
        <pc:chgData name="T. Taylor" userId="1a56f68ea271c1e5" providerId="LiveId" clId="{5A7C0BF3-D41B-44CA-AA6B-52B0D17EE5E0}" dt="2025-06-11T16:35:05.138" v="1186" actId="20577"/>
        <pc:sldMkLst>
          <pc:docMk/>
          <pc:sldMk cId="2739369965" sldId="258"/>
        </pc:sldMkLst>
        <pc:spChg chg="mod">
          <ac:chgData name="T. Taylor" userId="1a56f68ea271c1e5" providerId="LiveId" clId="{5A7C0BF3-D41B-44CA-AA6B-52B0D17EE5E0}" dt="2025-06-11T16:35:05.138" v="1186" actId="20577"/>
          <ac:spMkLst>
            <pc:docMk/>
            <pc:sldMk cId="2739369965" sldId="258"/>
            <ac:spMk id="4" creationId="{1D9A372F-402A-FAF8-11D1-E6EFC1A34FF6}"/>
          </ac:spMkLst>
        </pc:spChg>
      </pc:sldChg>
      <pc:sldChg chg="addSp modSp mod">
        <pc:chgData name="T. Taylor" userId="1a56f68ea271c1e5" providerId="LiveId" clId="{5A7C0BF3-D41B-44CA-AA6B-52B0D17EE5E0}" dt="2025-06-04T20:11:13.333" v="625" actId="20577"/>
        <pc:sldMkLst>
          <pc:docMk/>
          <pc:sldMk cId="1754766784" sldId="260"/>
        </pc:sldMkLst>
        <pc:spChg chg="mod">
          <ac:chgData name="T. Taylor" userId="1a56f68ea271c1e5" providerId="LiveId" clId="{5A7C0BF3-D41B-44CA-AA6B-52B0D17EE5E0}" dt="2025-06-04T20:10:00.772" v="581" actId="6549"/>
          <ac:spMkLst>
            <pc:docMk/>
            <pc:sldMk cId="1754766784" sldId="260"/>
            <ac:spMk id="2" creationId="{F5500F7D-7EC3-95F9-0B6F-87AEF1393DBB}"/>
          </ac:spMkLst>
        </pc:spChg>
        <pc:spChg chg="add mod">
          <ac:chgData name="T. Taylor" userId="1a56f68ea271c1e5" providerId="LiveId" clId="{5A7C0BF3-D41B-44CA-AA6B-52B0D17EE5E0}" dt="2025-06-04T20:11:05.707" v="615" actId="1038"/>
          <ac:spMkLst>
            <pc:docMk/>
            <pc:sldMk cId="1754766784" sldId="260"/>
            <ac:spMk id="3" creationId="{3AB7E5D6-0240-3CAD-3465-BDD6C2D49AD6}"/>
          </ac:spMkLst>
        </pc:spChg>
        <pc:spChg chg="add mod">
          <ac:chgData name="T. Taylor" userId="1a56f68ea271c1e5" providerId="LiveId" clId="{5A7C0BF3-D41B-44CA-AA6B-52B0D17EE5E0}" dt="2025-06-04T20:11:05.707" v="615" actId="1038"/>
          <ac:spMkLst>
            <pc:docMk/>
            <pc:sldMk cId="1754766784" sldId="260"/>
            <ac:spMk id="5" creationId="{42B4A30A-3665-530A-0B23-4404E050A49C}"/>
          </ac:spMkLst>
        </pc:spChg>
        <pc:spChg chg="add mod">
          <ac:chgData name="T. Taylor" userId="1a56f68ea271c1e5" providerId="LiveId" clId="{5A7C0BF3-D41B-44CA-AA6B-52B0D17EE5E0}" dt="2025-06-04T20:11:05.707" v="615" actId="1038"/>
          <ac:spMkLst>
            <pc:docMk/>
            <pc:sldMk cId="1754766784" sldId="260"/>
            <ac:spMk id="6" creationId="{B5151AB7-797B-559E-3879-457BF2958CF4}"/>
          </ac:spMkLst>
        </pc:spChg>
        <pc:spChg chg="add mod">
          <ac:chgData name="T. Taylor" userId="1a56f68ea271c1e5" providerId="LiveId" clId="{5A7C0BF3-D41B-44CA-AA6B-52B0D17EE5E0}" dt="2025-06-04T20:11:05.707" v="615" actId="1038"/>
          <ac:spMkLst>
            <pc:docMk/>
            <pc:sldMk cId="1754766784" sldId="260"/>
            <ac:spMk id="7" creationId="{2C34CE10-1798-2421-20C5-DDF450C71451}"/>
          </ac:spMkLst>
        </pc:spChg>
        <pc:spChg chg="add mod">
          <ac:chgData name="T. Taylor" userId="1a56f68ea271c1e5" providerId="LiveId" clId="{5A7C0BF3-D41B-44CA-AA6B-52B0D17EE5E0}" dt="2025-06-04T20:11:05.707" v="615" actId="1038"/>
          <ac:spMkLst>
            <pc:docMk/>
            <pc:sldMk cId="1754766784" sldId="260"/>
            <ac:spMk id="8" creationId="{9ABD51A2-94CA-1567-B770-BBFF15C440D4}"/>
          </ac:spMkLst>
        </pc:spChg>
        <pc:spChg chg="add mod">
          <ac:chgData name="T. Taylor" userId="1a56f68ea271c1e5" providerId="LiveId" clId="{5A7C0BF3-D41B-44CA-AA6B-52B0D17EE5E0}" dt="2025-06-04T20:11:05.707" v="615" actId="1038"/>
          <ac:spMkLst>
            <pc:docMk/>
            <pc:sldMk cId="1754766784" sldId="260"/>
            <ac:spMk id="9" creationId="{9DDFA391-1B94-62CB-13F8-3F943B1458C5}"/>
          </ac:spMkLst>
        </pc:spChg>
        <pc:spChg chg="add mod">
          <ac:chgData name="T. Taylor" userId="1a56f68ea271c1e5" providerId="LiveId" clId="{5A7C0BF3-D41B-44CA-AA6B-52B0D17EE5E0}" dt="2025-06-04T20:11:05.707" v="615" actId="1038"/>
          <ac:spMkLst>
            <pc:docMk/>
            <pc:sldMk cId="1754766784" sldId="260"/>
            <ac:spMk id="10" creationId="{893C27ED-619B-7FB2-90BC-07637835CDAA}"/>
          </ac:spMkLst>
        </pc:spChg>
        <pc:spChg chg="add mod">
          <ac:chgData name="T. Taylor" userId="1a56f68ea271c1e5" providerId="LiveId" clId="{5A7C0BF3-D41B-44CA-AA6B-52B0D17EE5E0}" dt="2025-06-04T20:11:13.333" v="625" actId="20577"/>
          <ac:spMkLst>
            <pc:docMk/>
            <pc:sldMk cId="1754766784" sldId="260"/>
            <ac:spMk id="11" creationId="{4F62762E-DCC8-45EC-6A7D-A21E19646BC7}"/>
          </ac:spMkLst>
        </pc:spChg>
        <pc:graphicFrameChg chg="mod modGraphic">
          <ac:chgData name="T. Taylor" userId="1a56f68ea271c1e5" providerId="LiveId" clId="{5A7C0BF3-D41B-44CA-AA6B-52B0D17EE5E0}" dt="2025-06-04T20:11:05.707" v="615" actId="1038"/>
          <ac:graphicFrameMkLst>
            <pc:docMk/>
            <pc:sldMk cId="1754766784" sldId="260"/>
            <ac:graphicFrameMk id="4" creationId="{801B320B-7685-2FF1-E171-94986BA7AEC8}"/>
          </ac:graphicFrameMkLst>
        </pc:graphicFrameChg>
      </pc:sldChg>
      <pc:sldChg chg="modSp mod">
        <pc:chgData name="T. Taylor" userId="1a56f68ea271c1e5" providerId="LiveId" clId="{5A7C0BF3-D41B-44CA-AA6B-52B0D17EE5E0}" dt="2025-06-04T20:13:06.627" v="651" actId="20577"/>
        <pc:sldMkLst>
          <pc:docMk/>
          <pc:sldMk cId="2468350836" sldId="261"/>
        </pc:sldMkLst>
        <pc:spChg chg="mod">
          <ac:chgData name="T. Taylor" userId="1a56f68ea271c1e5" providerId="LiveId" clId="{5A7C0BF3-D41B-44CA-AA6B-52B0D17EE5E0}" dt="2025-06-04T20:13:06.627" v="651" actId="20577"/>
          <ac:spMkLst>
            <pc:docMk/>
            <pc:sldMk cId="2468350836" sldId="261"/>
            <ac:spMk id="2" creationId="{696204FD-9DFF-61D3-189A-1DE52262BE32}"/>
          </ac:spMkLst>
        </pc:spChg>
        <pc:graphicFrameChg chg="mod modGraphic">
          <ac:chgData name="T. Taylor" userId="1a56f68ea271c1e5" providerId="LiveId" clId="{5A7C0BF3-D41B-44CA-AA6B-52B0D17EE5E0}" dt="2025-06-04T20:12:50.270" v="627" actId="1076"/>
          <ac:graphicFrameMkLst>
            <pc:docMk/>
            <pc:sldMk cId="2468350836" sldId="261"/>
            <ac:graphicFrameMk id="4" creationId="{F819442C-97E7-5B45-3840-316EFF7A6F3E}"/>
          </ac:graphicFrameMkLst>
        </pc:graphicFrameChg>
      </pc:sldChg>
      <pc:sldChg chg="modSp mod">
        <pc:chgData name="T. Taylor" userId="1a56f68ea271c1e5" providerId="LiveId" clId="{5A7C0BF3-D41B-44CA-AA6B-52B0D17EE5E0}" dt="2025-06-04T20:41:54.910" v="849" actId="20577"/>
        <pc:sldMkLst>
          <pc:docMk/>
          <pc:sldMk cId="3392727832" sldId="262"/>
        </pc:sldMkLst>
        <pc:spChg chg="mod">
          <ac:chgData name="T. Taylor" userId="1a56f68ea271c1e5" providerId="LiveId" clId="{5A7C0BF3-D41B-44CA-AA6B-52B0D17EE5E0}" dt="2025-06-04T20:22:22.989" v="682" actId="20577"/>
          <ac:spMkLst>
            <pc:docMk/>
            <pc:sldMk cId="3392727832" sldId="262"/>
            <ac:spMk id="2" creationId="{AD0FE0F0-BDE8-1C79-444E-6DF0709BE809}"/>
          </ac:spMkLst>
        </pc:spChg>
        <pc:graphicFrameChg chg="mod modGraphic">
          <ac:chgData name="T. Taylor" userId="1a56f68ea271c1e5" providerId="LiveId" clId="{5A7C0BF3-D41B-44CA-AA6B-52B0D17EE5E0}" dt="2025-06-04T20:41:54.910" v="849" actId="20577"/>
          <ac:graphicFrameMkLst>
            <pc:docMk/>
            <pc:sldMk cId="3392727832" sldId="262"/>
            <ac:graphicFrameMk id="4" creationId="{D2B5E0C5-0154-2254-42CF-69181A5EC916}"/>
          </ac:graphicFrameMkLst>
        </pc:graphicFrameChg>
      </pc:sldChg>
      <pc:sldChg chg="del">
        <pc:chgData name="T. Taylor" userId="1a56f68ea271c1e5" providerId="LiveId" clId="{5A7C0BF3-D41B-44CA-AA6B-52B0D17EE5E0}" dt="2025-06-11T16:37:23.662" v="1250" actId="47"/>
        <pc:sldMkLst>
          <pc:docMk/>
          <pc:sldMk cId="2561348012" sldId="263"/>
        </pc:sldMkLst>
      </pc:sldChg>
      <pc:sldChg chg="del">
        <pc:chgData name="T. Taylor" userId="1a56f68ea271c1e5" providerId="LiveId" clId="{5A7C0BF3-D41B-44CA-AA6B-52B0D17EE5E0}" dt="2025-06-11T15:58:30.470" v="1082" actId="47"/>
        <pc:sldMkLst>
          <pc:docMk/>
          <pc:sldMk cId="2033130613" sldId="264"/>
        </pc:sldMkLst>
      </pc:sldChg>
      <pc:sldChg chg="addSp modSp add mod">
        <pc:chgData name="T. Taylor" userId="1a56f68ea271c1e5" providerId="LiveId" clId="{5A7C0BF3-D41B-44CA-AA6B-52B0D17EE5E0}" dt="2025-06-04T15:48:15.772" v="64" actId="1076"/>
        <pc:sldMkLst>
          <pc:docMk/>
          <pc:sldMk cId="2260886747" sldId="266"/>
        </pc:sldMkLst>
        <pc:spChg chg="add mod ord">
          <ac:chgData name="T. Taylor" userId="1a56f68ea271c1e5" providerId="LiveId" clId="{5A7C0BF3-D41B-44CA-AA6B-52B0D17EE5E0}" dt="2025-06-04T15:47:45.357" v="56" actId="164"/>
          <ac:spMkLst>
            <pc:docMk/>
            <pc:sldMk cId="2260886747" sldId="266"/>
            <ac:spMk id="3" creationId="{B2C47A5E-43B5-7D1A-DE68-BDF04B117F3A}"/>
          </ac:spMkLst>
        </pc:spChg>
        <pc:spChg chg="mod">
          <ac:chgData name="T. Taylor" userId="1a56f68ea271c1e5" providerId="LiveId" clId="{5A7C0BF3-D41B-44CA-AA6B-52B0D17EE5E0}" dt="2025-06-04T15:48:15.772" v="64" actId="1076"/>
          <ac:spMkLst>
            <pc:docMk/>
            <pc:sldMk cId="2260886747" sldId="266"/>
            <ac:spMk id="7" creationId="{FC9E7683-E754-22CA-7A7B-0C1F6B867A66}"/>
          </ac:spMkLst>
        </pc:spChg>
        <pc:spChg chg="mod">
          <ac:chgData name="T. Taylor" userId="1a56f68ea271c1e5" providerId="LiveId" clId="{5A7C0BF3-D41B-44CA-AA6B-52B0D17EE5E0}" dt="2025-06-04T15:47:45.357" v="56" actId="164"/>
          <ac:spMkLst>
            <pc:docMk/>
            <pc:sldMk cId="2260886747" sldId="266"/>
            <ac:spMk id="8" creationId="{85D73E1B-2369-E047-0472-1D89106FC99C}"/>
          </ac:spMkLst>
        </pc:spChg>
        <pc:spChg chg="mod">
          <ac:chgData name="T. Taylor" userId="1a56f68ea271c1e5" providerId="LiveId" clId="{5A7C0BF3-D41B-44CA-AA6B-52B0D17EE5E0}" dt="2025-06-04T15:47:45.357" v="56" actId="164"/>
          <ac:spMkLst>
            <pc:docMk/>
            <pc:sldMk cId="2260886747" sldId="266"/>
            <ac:spMk id="9" creationId="{4EAAD6E0-6168-FC1A-7837-A7BE153750F6}"/>
          </ac:spMkLst>
        </pc:spChg>
        <pc:spChg chg="mod">
          <ac:chgData name="T. Taylor" userId="1a56f68ea271c1e5" providerId="LiveId" clId="{5A7C0BF3-D41B-44CA-AA6B-52B0D17EE5E0}" dt="2025-06-04T15:47:45.357" v="56" actId="164"/>
          <ac:spMkLst>
            <pc:docMk/>
            <pc:sldMk cId="2260886747" sldId="266"/>
            <ac:spMk id="10" creationId="{D7CA6537-3FE2-4C8E-F5FE-3467ACC58B45}"/>
          </ac:spMkLst>
        </pc:spChg>
        <pc:spChg chg="mod">
          <ac:chgData name="T. Taylor" userId="1a56f68ea271c1e5" providerId="LiveId" clId="{5A7C0BF3-D41B-44CA-AA6B-52B0D17EE5E0}" dt="2025-06-04T15:47:45.357" v="56" actId="164"/>
          <ac:spMkLst>
            <pc:docMk/>
            <pc:sldMk cId="2260886747" sldId="266"/>
            <ac:spMk id="11" creationId="{F8981E7B-274A-8BA9-D8A2-587DDDB4B9B3}"/>
          </ac:spMkLst>
        </pc:spChg>
        <pc:spChg chg="mod">
          <ac:chgData name="T. Taylor" userId="1a56f68ea271c1e5" providerId="LiveId" clId="{5A7C0BF3-D41B-44CA-AA6B-52B0D17EE5E0}" dt="2025-06-04T15:47:45.357" v="56" actId="164"/>
          <ac:spMkLst>
            <pc:docMk/>
            <pc:sldMk cId="2260886747" sldId="266"/>
            <ac:spMk id="12" creationId="{4653D9F6-1AA8-595F-32D5-D8D7F8DF7996}"/>
          </ac:spMkLst>
        </pc:spChg>
        <pc:spChg chg="mod">
          <ac:chgData name="T. Taylor" userId="1a56f68ea271c1e5" providerId="LiveId" clId="{5A7C0BF3-D41B-44CA-AA6B-52B0D17EE5E0}" dt="2025-06-04T15:47:45.357" v="56" actId="164"/>
          <ac:spMkLst>
            <pc:docMk/>
            <pc:sldMk cId="2260886747" sldId="266"/>
            <ac:spMk id="13" creationId="{6E5BEC8F-9A5D-40EC-63CD-552F4A2EEB98}"/>
          </ac:spMkLst>
        </pc:spChg>
        <pc:spChg chg="mod">
          <ac:chgData name="T. Taylor" userId="1a56f68ea271c1e5" providerId="LiveId" clId="{5A7C0BF3-D41B-44CA-AA6B-52B0D17EE5E0}" dt="2025-06-04T15:47:45.357" v="56" actId="164"/>
          <ac:spMkLst>
            <pc:docMk/>
            <pc:sldMk cId="2260886747" sldId="266"/>
            <ac:spMk id="14" creationId="{605321D3-25AD-56E3-69FD-811B7A58D555}"/>
          </ac:spMkLst>
        </pc:spChg>
        <pc:spChg chg="mod">
          <ac:chgData name="T. Taylor" userId="1a56f68ea271c1e5" providerId="LiveId" clId="{5A7C0BF3-D41B-44CA-AA6B-52B0D17EE5E0}" dt="2025-06-04T15:47:45.357" v="56" actId="164"/>
          <ac:spMkLst>
            <pc:docMk/>
            <pc:sldMk cId="2260886747" sldId="266"/>
            <ac:spMk id="15" creationId="{09A8B822-B49A-9416-7E8D-A03EA0F28A65}"/>
          </ac:spMkLst>
        </pc:spChg>
        <pc:grpChg chg="add mod">
          <ac:chgData name="T. Taylor" userId="1a56f68ea271c1e5" providerId="LiveId" clId="{5A7C0BF3-D41B-44CA-AA6B-52B0D17EE5E0}" dt="2025-06-04T15:47:50.632" v="57" actId="1076"/>
          <ac:grpSpMkLst>
            <pc:docMk/>
            <pc:sldMk cId="2260886747" sldId="266"/>
            <ac:grpSpMk id="4" creationId="{E15DEC4A-706D-E081-DCD0-EE729A3BEF17}"/>
          </ac:grpSpMkLst>
        </pc:grpChg>
      </pc:sldChg>
      <pc:sldChg chg="addSp delSp modSp add mod">
        <pc:chgData name="T. Taylor" userId="1a56f68ea271c1e5" providerId="LiveId" clId="{5A7C0BF3-D41B-44CA-AA6B-52B0D17EE5E0}" dt="2025-06-04T17:57:30.962" v="109" actId="20577"/>
        <pc:sldMkLst>
          <pc:docMk/>
          <pc:sldMk cId="2871333926" sldId="274"/>
        </pc:sldMkLst>
        <pc:spChg chg="mod">
          <ac:chgData name="T. Taylor" userId="1a56f68ea271c1e5" providerId="LiveId" clId="{5A7C0BF3-D41B-44CA-AA6B-52B0D17EE5E0}" dt="2025-06-04T17:57:30.962" v="109" actId="20577"/>
          <ac:spMkLst>
            <pc:docMk/>
            <pc:sldMk cId="2871333926" sldId="274"/>
            <ac:spMk id="7" creationId="{5AA5ABA4-8ED2-FB58-FC87-CC6049109989}"/>
          </ac:spMkLst>
        </pc:spChg>
        <pc:spChg chg="mod">
          <ac:chgData name="T. Taylor" userId="1a56f68ea271c1e5" providerId="LiveId" clId="{5A7C0BF3-D41B-44CA-AA6B-52B0D17EE5E0}" dt="2025-06-04T15:48:37.305" v="66"/>
          <ac:spMkLst>
            <pc:docMk/>
            <pc:sldMk cId="2871333926" sldId="274"/>
            <ac:spMk id="9" creationId="{8F1DFF22-C868-7639-AF82-43963C983581}"/>
          </ac:spMkLst>
        </pc:spChg>
        <pc:spChg chg="mod">
          <ac:chgData name="T. Taylor" userId="1a56f68ea271c1e5" providerId="LiveId" clId="{5A7C0BF3-D41B-44CA-AA6B-52B0D17EE5E0}" dt="2025-06-04T15:48:37.305" v="66"/>
          <ac:spMkLst>
            <pc:docMk/>
            <pc:sldMk cId="2871333926" sldId="274"/>
            <ac:spMk id="10" creationId="{8A86E343-5174-C181-6953-1DC15EF9AFA8}"/>
          </ac:spMkLst>
        </pc:spChg>
        <pc:spChg chg="mod">
          <ac:chgData name="T. Taylor" userId="1a56f68ea271c1e5" providerId="LiveId" clId="{5A7C0BF3-D41B-44CA-AA6B-52B0D17EE5E0}" dt="2025-06-04T15:48:37.305" v="66"/>
          <ac:spMkLst>
            <pc:docMk/>
            <pc:sldMk cId="2871333926" sldId="274"/>
            <ac:spMk id="11" creationId="{63B6ED07-85A2-D137-4491-730A1797B71B}"/>
          </ac:spMkLst>
        </pc:spChg>
        <pc:spChg chg="mod">
          <ac:chgData name="T. Taylor" userId="1a56f68ea271c1e5" providerId="LiveId" clId="{5A7C0BF3-D41B-44CA-AA6B-52B0D17EE5E0}" dt="2025-06-04T15:48:37.305" v="66"/>
          <ac:spMkLst>
            <pc:docMk/>
            <pc:sldMk cId="2871333926" sldId="274"/>
            <ac:spMk id="12" creationId="{DA182C7F-2516-BB5A-348D-D341C0674A34}"/>
          </ac:spMkLst>
        </pc:spChg>
        <pc:spChg chg="mod">
          <ac:chgData name="T. Taylor" userId="1a56f68ea271c1e5" providerId="LiveId" clId="{5A7C0BF3-D41B-44CA-AA6B-52B0D17EE5E0}" dt="2025-06-04T15:48:37.305" v="66"/>
          <ac:spMkLst>
            <pc:docMk/>
            <pc:sldMk cId="2871333926" sldId="274"/>
            <ac:spMk id="13" creationId="{3E3A5E94-F05B-4477-0935-9004A6F25C59}"/>
          </ac:spMkLst>
        </pc:spChg>
        <pc:spChg chg="mod">
          <ac:chgData name="T. Taylor" userId="1a56f68ea271c1e5" providerId="LiveId" clId="{5A7C0BF3-D41B-44CA-AA6B-52B0D17EE5E0}" dt="2025-06-04T15:48:37.305" v="66"/>
          <ac:spMkLst>
            <pc:docMk/>
            <pc:sldMk cId="2871333926" sldId="274"/>
            <ac:spMk id="14" creationId="{3317BCB9-7429-8E25-3F99-CEDBF6D0C60E}"/>
          </ac:spMkLst>
        </pc:spChg>
        <pc:spChg chg="mod">
          <ac:chgData name="T. Taylor" userId="1a56f68ea271c1e5" providerId="LiveId" clId="{5A7C0BF3-D41B-44CA-AA6B-52B0D17EE5E0}" dt="2025-06-04T15:48:37.305" v="66"/>
          <ac:spMkLst>
            <pc:docMk/>
            <pc:sldMk cId="2871333926" sldId="274"/>
            <ac:spMk id="15" creationId="{FA752EE3-A0A6-1C53-8BA1-C774A46DC430}"/>
          </ac:spMkLst>
        </pc:spChg>
        <pc:spChg chg="mod">
          <ac:chgData name="T. Taylor" userId="1a56f68ea271c1e5" providerId="LiveId" clId="{5A7C0BF3-D41B-44CA-AA6B-52B0D17EE5E0}" dt="2025-06-04T15:48:37.305" v="66"/>
          <ac:spMkLst>
            <pc:docMk/>
            <pc:sldMk cId="2871333926" sldId="274"/>
            <ac:spMk id="16" creationId="{3BF1CEA3-49A6-C811-1438-AD16A03975B2}"/>
          </ac:spMkLst>
        </pc:spChg>
        <pc:spChg chg="mod">
          <ac:chgData name="T. Taylor" userId="1a56f68ea271c1e5" providerId="LiveId" clId="{5A7C0BF3-D41B-44CA-AA6B-52B0D17EE5E0}" dt="2025-06-04T15:48:37.305" v="66"/>
          <ac:spMkLst>
            <pc:docMk/>
            <pc:sldMk cId="2871333926" sldId="274"/>
            <ac:spMk id="17" creationId="{28AD118A-FA14-FC5B-B5C8-472534796ED0}"/>
          </ac:spMkLst>
        </pc:spChg>
        <pc:grpChg chg="add mod">
          <ac:chgData name="T. Taylor" userId="1a56f68ea271c1e5" providerId="LiveId" clId="{5A7C0BF3-D41B-44CA-AA6B-52B0D17EE5E0}" dt="2025-06-04T15:48:37.305" v="66"/>
          <ac:grpSpMkLst>
            <pc:docMk/>
            <pc:sldMk cId="2871333926" sldId="274"/>
            <ac:grpSpMk id="8" creationId="{555964DC-F8FF-589C-4451-E3EF8102B665}"/>
          </ac:grpSpMkLst>
        </pc:grpChg>
        <pc:grpChg chg="add mod">
          <ac:chgData name="T. Taylor" userId="1a56f68ea271c1e5" providerId="LiveId" clId="{5A7C0BF3-D41B-44CA-AA6B-52B0D17EE5E0}" dt="2025-06-04T15:49:38.050" v="76" actId="1076"/>
          <ac:grpSpMkLst>
            <pc:docMk/>
            <pc:sldMk cId="2871333926" sldId="274"/>
            <ac:grpSpMk id="18" creationId="{CC78B9D9-2C05-92F2-F268-7246B475567B}"/>
          </ac:grpSpMkLst>
        </pc:grpChg>
        <pc:picChg chg="mod">
          <ac:chgData name="T. Taylor" userId="1a56f68ea271c1e5" providerId="LiveId" clId="{5A7C0BF3-D41B-44CA-AA6B-52B0D17EE5E0}" dt="2025-06-04T15:49:24.775" v="74" actId="164"/>
          <ac:picMkLst>
            <pc:docMk/>
            <pc:sldMk cId="2871333926" sldId="274"/>
            <ac:picMk id="3" creationId="{95ACA823-7A02-F833-FF0E-960E28A87A60}"/>
          </ac:picMkLst>
        </pc:picChg>
        <pc:picChg chg="mod">
          <ac:chgData name="T. Taylor" userId="1a56f68ea271c1e5" providerId="LiveId" clId="{5A7C0BF3-D41B-44CA-AA6B-52B0D17EE5E0}" dt="2025-06-04T15:49:24.775" v="74" actId="164"/>
          <ac:picMkLst>
            <pc:docMk/>
            <pc:sldMk cId="2871333926" sldId="274"/>
            <ac:picMk id="4" creationId="{638328A2-C25C-C793-BC6F-79E0A1A2ED07}"/>
          </ac:picMkLst>
        </pc:picChg>
      </pc:sldChg>
      <pc:sldChg chg="addSp delSp modSp add mod">
        <pc:chgData name="T. Taylor" userId="1a56f68ea271c1e5" providerId="LiveId" clId="{5A7C0BF3-D41B-44CA-AA6B-52B0D17EE5E0}" dt="2025-06-04T18:12:51.338" v="306" actId="20577"/>
        <pc:sldMkLst>
          <pc:docMk/>
          <pc:sldMk cId="4077480156" sldId="275"/>
        </pc:sldMkLst>
        <pc:spChg chg="mod">
          <ac:chgData name="T. Taylor" userId="1a56f68ea271c1e5" providerId="LiveId" clId="{5A7C0BF3-D41B-44CA-AA6B-52B0D17EE5E0}" dt="2025-06-04T18:09:49.165" v="118" actId="403"/>
          <ac:spMkLst>
            <pc:docMk/>
            <pc:sldMk cId="4077480156" sldId="275"/>
            <ac:spMk id="5" creationId="{62114162-1CC3-BD0D-13F5-0D28A79C8CF8}"/>
          </ac:spMkLst>
        </pc:spChg>
        <pc:spChg chg="add mod">
          <ac:chgData name="T. Taylor" userId="1a56f68ea271c1e5" providerId="LiveId" clId="{5A7C0BF3-D41B-44CA-AA6B-52B0D17EE5E0}" dt="2025-06-04T18:12:51.338" v="306" actId="20577"/>
          <ac:spMkLst>
            <pc:docMk/>
            <pc:sldMk cId="4077480156" sldId="275"/>
            <ac:spMk id="9" creationId="{894411CD-A835-B9F6-5259-D9642F374144}"/>
          </ac:spMkLst>
        </pc:spChg>
        <pc:picChg chg="add mod modCrop">
          <ac:chgData name="T. Taylor" userId="1a56f68ea271c1e5" providerId="LiveId" clId="{5A7C0BF3-D41B-44CA-AA6B-52B0D17EE5E0}" dt="2025-06-04T18:10:21.640" v="119" actId="732"/>
          <ac:picMkLst>
            <pc:docMk/>
            <pc:sldMk cId="4077480156" sldId="275"/>
            <ac:picMk id="6" creationId="{6BBFB856-E6B5-B107-D099-13F79D8A85B7}"/>
          </ac:picMkLst>
        </pc:picChg>
      </pc:sldChg>
      <pc:sldChg chg="addSp modSp add mod">
        <pc:chgData name="T. Taylor" userId="1a56f68ea271c1e5" providerId="LiveId" clId="{5A7C0BF3-D41B-44CA-AA6B-52B0D17EE5E0}" dt="2025-06-04T15:50:43.011" v="88"/>
        <pc:sldMkLst>
          <pc:docMk/>
          <pc:sldMk cId="3458534978" sldId="276"/>
        </pc:sldMkLst>
        <pc:spChg chg="mod">
          <ac:chgData name="T. Taylor" userId="1a56f68ea271c1e5" providerId="LiveId" clId="{5A7C0BF3-D41B-44CA-AA6B-52B0D17EE5E0}" dt="2025-06-04T15:50:43.011" v="88"/>
          <ac:spMkLst>
            <pc:docMk/>
            <pc:sldMk cId="3458534978" sldId="276"/>
            <ac:spMk id="6" creationId="{FDE3644B-3275-D233-C668-C47185371F14}"/>
          </ac:spMkLst>
        </pc:spChg>
        <pc:spChg chg="mod">
          <ac:chgData name="T. Taylor" userId="1a56f68ea271c1e5" providerId="LiveId" clId="{5A7C0BF3-D41B-44CA-AA6B-52B0D17EE5E0}" dt="2025-06-04T15:50:32.784" v="87" actId="1076"/>
          <ac:spMkLst>
            <pc:docMk/>
            <pc:sldMk cId="3458534978" sldId="276"/>
            <ac:spMk id="7" creationId="{33399273-C6F0-F06B-3B5F-DBB033189D74}"/>
          </ac:spMkLst>
        </pc:spChg>
        <pc:spChg chg="mod">
          <ac:chgData name="T. Taylor" userId="1a56f68ea271c1e5" providerId="LiveId" clId="{5A7C0BF3-D41B-44CA-AA6B-52B0D17EE5E0}" dt="2025-06-04T15:50:43.011" v="88"/>
          <ac:spMkLst>
            <pc:docMk/>
            <pc:sldMk cId="3458534978" sldId="276"/>
            <ac:spMk id="8" creationId="{5F38E441-3BB5-A440-0C62-DA296DCE6C9D}"/>
          </ac:spMkLst>
        </pc:spChg>
        <pc:spChg chg="mod">
          <ac:chgData name="T. Taylor" userId="1a56f68ea271c1e5" providerId="LiveId" clId="{5A7C0BF3-D41B-44CA-AA6B-52B0D17EE5E0}" dt="2025-06-04T15:50:43.011" v="88"/>
          <ac:spMkLst>
            <pc:docMk/>
            <pc:sldMk cId="3458534978" sldId="276"/>
            <ac:spMk id="9" creationId="{1FF220CB-4234-9921-95C3-A919A4BE38C8}"/>
          </ac:spMkLst>
        </pc:spChg>
        <pc:spChg chg="mod">
          <ac:chgData name="T. Taylor" userId="1a56f68ea271c1e5" providerId="LiveId" clId="{5A7C0BF3-D41B-44CA-AA6B-52B0D17EE5E0}" dt="2025-06-04T15:50:43.011" v="88"/>
          <ac:spMkLst>
            <pc:docMk/>
            <pc:sldMk cId="3458534978" sldId="276"/>
            <ac:spMk id="10" creationId="{B7BA12EA-8C37-651D-78A4-E04D01C3A97C}"/>
          </ac:spMkLst>
        </pc:spChg>
        <pc:spChg chg="mod">
          <ac:chgData name="T. Taylor" userId="1a56f68ea271c1e5" providerId="LiveId" clId="{5A7C0BF3-D41B-44CA-AA6B-52B0D17EE5E0}" dt="2025-06-04T15:50:43.011" v="88"/>
          <ac:spMkLst>
            <pc:docMk/>
            <pc:sldMk cId="3458534978" sldId="276"/>
            <ac:spMk id="11" creationId="{97732EFE-0B7B-9771-09BE-3DA308AB4C04}"/>
          </ac:spMkLst>
        </pc:spChg>
        <pc:spChg chg="mod">
          <ac:chgData name="T. Taylor" userId="1a56f68ea271c1e5" providerId="LiveId" clId="{5A7C0BF3-D41B-44CA-AA6B-52B0D17EE5E0}" dt="2025-06-04T15:50:43.011" v="88"/>
          <ac:spMkLst>
            <pc:docMk/>
            <pc:sldMk cId="3458534978" sldId="276"/>
            <ac:spMk id="12" creationId="{C759CC1A-3B93-CEF2-7475-1EC80F449E90}"/>
          </ac:spMkLst>
        </pc:spChg>
        <pc:spChg chg="mod">
          <ac:chgData name="T. Taylor" userId="1a56f68ea271c1e5" providerId="LiveId" clId="{5A7C0BF3-D41B-44CA-AA6B-52B0D17EE5E0}" dt="2025-06-04T15:50:43.011" v="88"/>
          <ac:spMkLst>
            <pc:docMk/>
            <pc:sldMk cId="3458534978" sldId="276"/>
            <ac:spMk id="13" creationId="{A1C1E3CA-0DD4-4ABB-BCE4-1C9B52C864C1}"/>
          </ac:spMkLst>
        </pc:spChg>
        <pc:spChg chg="mod">
          <ac:chgData name="T. Taylor" userId="1a56f68ea271c1e5" providerId="LiveId" clId="{5A7C0BF3-D41B-44CA-AA6B-52B0D17EE5E0}" dt="2025-06-04T15:50:43.011" v="88"/>
          <ac:spMkLst>
            <pc:docMk/>
            <pc:sldMk cId="3458534978" sldId="276"/>
            <ac:spMk id="14" creationId="{09F12095-CB57-345C-4B98-DB2A3E220820}"/>
          </ac:spMkLst>
        </pc:spChg>
        <pc:spChg chg="mod">
          <ac:chgData name="T. Taylor" userId="1a56f68ea271c1e5" providerId="LiveId" clId="{5A7C0BF3-D41B-44CA-AA6B-52B0D17EE5E0}" dt="2025-06-04T15:50:43.011" v="88"/>
          <ac:spMkLst>
            <pc:docMk/>
            <pc:sldMk cId="3458534978" sldId="276"/>
            <ac:spMk id="15" creationId="{506C729A-2F43-1816-C6A1-55E9B88C02AE}"/>
          </ac:spMkLst>
        </pc:spChg>
        <pc:grpChg chg="add mod">
          <ac:chgData name="T. Taylor" userId="1a56f68ea271c1e5" providerId="LiveId" clId="{5A7C0BF3-D41B-44CA-AA6B-52B0D17EE5E0}" dt="2025-06-04T15:50:43.011" v="88"/>
          <ac:grpSpMkLst>
            <pc:docMk/>
            <pc:sldMk cId="3458534978" sldId="276"/>
            <ac:grpSpMk id="4" creationId="{48CF1207-B4B9-EB6F-8310-7BECBAE66712}"/>
          </ac:grpSpMkLst>
        </pc:grpChg>
        <pc:picChg chg="mod">
          <ac:chgData name="T. Taylor" userId="1a56f68ea271c1e5" providerId="LiveId" clId="{5A7C0BF3-D41B-44CA-AA6B-52B0D17EE5E0}" dt="2025-06-04T15:50:15.818" v="83" actId="1076"/>
          <ac:picMkLst>
            <pc:docMk/>
            <pc:sldMk cId="3458534978" sldId="276"/>
            <ac:picMk id="3" creationId="{3E6F8C80-223D-93C9-A4CA-3BD055CB7F71}"/>
          </ac:picMkLst>
        </pc:picChg>
      </pc:sldChg>
      <pc:sldChg chg="modSp add mod">
        <pc:chgData name="T. Taylor" userId="1a56f68ea271c1e5" providerId="LiveId" clId="{5A7C0BF3-D41B-44CA-AA6B-52B0D17EE5E0}" dt="2025-06-04T21:15:12.203" v="1078" actId="20577"/>
        <pc:sldMkLst>
          <pc:docMk/>
          <pc:sldMk cId="3585476133" sldId="277"/>
        </pc:sldMkLst>
        <pc:spChg chg="mod">
          <ac:chgData name="T. Taylor" userId="1a56f68ea271c1e5" providerId="LiveId" clId="{5A7C0BF3-D41B-44CA-AA6B-52B0D17EE5E0}" dt="2025-06-04T20:43:32.265" v="858" actId="20577"/>
          <ac:spMkLst>
            <pc:docMk/>
            <pc:sldMk cId="3585476133" sldId="277"/>
            <ac:spMk id="2" creationId="{E376FA75-97B4-CA00-0E4E-5EBB08B34649}"/>
          </ac:spMkLst>
        </pc:spChg>
        <pc:graphicFrameChg chg="mod modGraphic">
          <ac:chgData name="T. Taylor" userId="1a56f68ea271c1e5" providerId="LiveId" clId="{5A7C0BF3-D41B-44CA-AA6B-52B0D17EE5E0}" dt="2025-06-04T21:15:12.203" v="1078" actId="20577"/>
          <ac:graphicFrameMkLst>
            <pc:docMk/>
            <pc:sldMk cId="3585476133" sldId="277"/>
            <ac:graphicFrameMk id="4" creationId="{3AEDD315-C362-6925-3B27-59ACE9CEEC2E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1EF6F8-6197-4010-B00D-8EBD9AFBC0FE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1A8BC6-87F0-4DA0-AF8D-A5F3DEFBB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9475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558B6-4E06-4D8F-8BD2-B8E92AAF86CA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5F2F1-EE3E-4B3D-A665-4C6F85648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6519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558B6-4E06-4D8F-8BD2-B8E92AAF86CA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5F2F1-EE3E-4B3D-A665-4C6F85648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952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558B6-4E06-4D8F-8BD2-B8E92AAF86CA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5F2F1-EE3E-4B3D-A665-4C6F85648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909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558B6-4E06-4D8F-8BD2-B8E92AAF86CA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5F2F1-EE3E-4B3D-A665-4C6F85648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365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558B6-4E06-4D8F-8BD2-B8E92AAF86CA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5F2F1-EE3E-4B3D-A665-4C6F85648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533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558B6-4E06-4D8F-8BD2-B8E92AAF86CA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5F2F1-EE3E-4B3D-A665-4C6F85648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7653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558B6-4E06-4D8F-8BD2-B8E92AAF86CA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5F2F1-EE3E-4B3D-A665-4C6F85648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466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813" y="184437"/>
            <a:ext cx="8214200" cy="844948"/>
          </a:xfrm>
        </p:spPr>
        <p:txBody>
          <a:bodyPr anchor="b">
            <a:normAutofit/>
          </a:bodyPr>
          <a:lstStyle>
            <a:lvl1pPr>
              <a:defRPr sz="2800" b="1" u="none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492874"/>
            <a:ext cx="2057400" cy="365125"/>
          </a:xfrm>
        </p:spPr>
        <p:txBody>
          <a:bodyPr/>
          <a:lstStyle/>
          <a:p>
            <a:r>
              <a:rPr lang="en-US" dirty="0"/>
              <a:t>Meeting 1: June xx, 2025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492874"/>
            <a:ext cx="3086100" cy="365125"/>
          </a:xfrm>
        </p:spPr>
        <p:txBody>
          <a:bodyPr/>
          <a:lstStyle/>
          <a:p>
            <a:r>
              <a:rPr lang="en-US" dirty="0"/>
              <a:t>Wellesley RIO Task Force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492874"/>
            <a:ext cx="2057400" cy="365125"/>
          </a:xfrm>
        </p:spPr>
        <p:txBody>
          <a:bodyPr/>
          <a:lstStyle/>
          <a:p>
            <a:fld id="{A645F2F1-EE3E-4B3D-A665-4C6F856486CE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B3935886-E514-4FD5-33F0-78CE15B73205}"/>
              </a:ext>
            </a:extLst>
          </p:cNvPr>
          <p:cNvCxnSpPr/>
          <p:nvPr userDrawn="1"/>
        </p:nvCxnSpPr>
        <p:spPr>
          <a:xfrm>
            <a:off x="459938" y="1045811"/>
            <a:ext cx="8235075" cy="0"/>
          </a:xfrm>
          <a:prstGeom prst="line">
            <a:avLst/>
          </a:prstGeom>
          <a:ln w="28575" cmpd="thickThin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67410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558B6-4E06-4D8F-8BD2-B8E92AAF86CA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5F2F1-EE3E-4B3D-A665-4C6F85648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4881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558B6-4E06-4D8F-8BD2-B8E92AAF86CA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5F2F1-EE3E-4B3D-A665-4C6F85648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482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558B6-4E06-4D8F-8BD2-B8E92AAF86CA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5F2F1-EE3E-4B3D-A665-4C6F85648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0598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4558B6-4E06-4D8F-8BD2-B8E92AAF86CA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45F2F1-EE3E-4B3D-A665-4C6F85648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258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B10DF2-F753-DFB0-DECF-551674FA78B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Zoning/Housing </a:t>
            </a:r>
            <a:br>
              <a:rPr lang="en-US" dirty="0"/>
            </a:br>
            <a:r>
              <a:rPr lang="en-US" dirty="0"/>
              <a:t>Contextual Data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D98EE5-6D6F-2443-F12B-E5A4C533C36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Meeting 1: June 11, 2025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73265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F3537F-2403-3ECE-21C7-AB52E66862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87844E-F7F9-7720-E2E7-99DBC5D542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Wellesley Strategic Housing Plan Survey Statistics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105E28A-D47B-36E5-205A-453560F32A62}"/>
              </a:ext>
            </a:extLst>
          </p:cNvPr>
          <p:cNvSpPr txBox="1"/>
          <p:nvPr/>
        </p:nvSpPr>
        <p:spPr>
          <a:xfrm>
            <a:off x="464900" y="1195754"/>
            <a:ext cx="8214200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i="1" dirty="0"/>
              <a:t>Do you think Wellesley has too much, too little, or just the right amount of the following types of housing?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3399273-C6F0-F06B-3B5F-DBB033189D74}"/>
              </a:ext>
            </a:extLst>
          </p:cNvPr>
          <p:cNvSpPr txBox="1"/>
          <p:nvPr/>
        </p:nvSpPr>
        <p:spPr>
          <a:xfrm>
            <a:off x="2563118" y="3247150"/>
            <a:ext cx="62291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And Wellesley is not convinced about larger housing projects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E6F8C80-223D-93C9-A4CA-3BD055CB7F7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58908" t="46607" r="29554" b="9522"/>
          <a:stretch>
            <a:fillRect/>
          </a:stretch>
        </p:blipFill>
        <p:spPr>
          <a:xfrm>
            <a:off x="638908" y="2596661"/>
            <a:ext cx="1330570" cy="1851962"/>
          </a:xfrm>
          <a:prstGeom prst="rect">
            <a:avLst/>
          </a:prstGeom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48CF1207-B4B9-EB6F-8310-7BECBAE66712}"/>
              </a:ext>
            </a:extLst>
          </p:cNvPr>
          <p:cNvGrpSpPr/>
          <p:nvPr/>
        </p:nvGrpSpPr>
        <p:grpSpPr>
          <a:xfrm>
            <a:off x="2010508" y="5933751"/>
            <a:ext cx="5328138" cy="879231"/>
            <a:chOff x="1922585" y="4841631"/>
            <a:chExt cx="5328138" cy="879231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FDE3644B-3275-D233-C668-C47185371F14}"/>
                </a:ext>
              </a:extLst>
            </p:cNvPr>
            <p:cNvSpPr/>
            <p:nvPr/>
          </p:nvSpPr>
          <p:spPr>
            <a:xfrm>
              <a:off x="1922585" y="4841631"/>
              <a:ext cx="5328138" cy="879231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5F38E441-3BB5-A440-0C62-DA296DCE6C9D}"/>
                </a:ext>
              </a:extLst>
            </p:cNvPr>
            <p:cNvSpPr/>
            <p:nvPr/>
          </p:nvSpPr>
          <p:spPr>
            <a:xfrm>
              <a:off x="2502877" y="5035061"/>
              <a:ext cx="257908" cy="252046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1FF220CB-4234-9921-95C3-A919A4BE38C8}"/>
                </a:ext>
              </a:extLst>
            </p:cNvPr>
            <p:cNvSpPr/>
            <p:nvPr/>
          </p:nvSpPr>
          <p:spPr>
            <a:xfrm>
              <a:off x="3826127" y="5035061"/>
              <a:ext cx="257908" cy="252046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B7BA12EA-8C37-651D-78A4-E04D01C3A97C}"/>
                </a:ext>
              </a:extLst>
            </p:cNvPr>
            <p:cNvSpPr/>
            <p:nvPr/>
          </p:nvSpPr>
          <p:spPr>
            <a:xfrm>
              <a:off x="5149377" y="5035061"/>
              <a:ext cx="257908" cy="25204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97732EFE-0B7B-9771-09BE-3DA308AB4C04}"/>
                </a:ext>
              </a:extLst>
            </p:cNvPr>
            <p:cNvSpPr/>
            <p:nvPr/>
          </p:nvSpPr>
          <p:spPr>
            <a:xfrm>
              <a:off x="6472626" y="5035061"/>
              <a:ext cx="257908" cy="252046"/>
            </a:xfrm>
            <a:prstGeom prst="rect">
              <a:avLst/>
            </a:prstGeom>
            <a:solidFill>
              <a:srgbClr val="FFE185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C759CC1A-3B93-CEF2-7475-1EC80F449E90}"/>
                </a:ext>
              </a:extLst>
            </p:cNvPr>
            <p:cNvSpPr txBox="1"/>
            <p:nvPr/>
          </p:nvSpPr>
          <p:spPr>
            <a:xfrm>
              <a:off x="2023395" y="5320866"/>
              <a:ext cx="121687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/>
                <a:t>Right Amount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A1C1E3CA-0DD4-4ABB-BCE4-1C9B52C864C1}"/>
                </a:ext>
              </a:extLst>
            </p:cNvPr>
            <p:cNvSpPr txBox="1"/>
            <p:nvPr/>
          </p:nvSpPr>
          <p:spPr>
            <a:xfrm>
              <a:off x="3425128" y="5320866"/>
              <a:ext cx="105990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/>
                <a:t>Not Enough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09F12095-CB57-345C-4B98-DB2A3E220820}"/>
                </a:ext>
              </a:extLst>
            </p:cNvPr>
            <p:cNvSpPr txBox="1"/>
            <p:nvPr/>
          </p:nvSpPr>
          <p:spPr>
            <a:xfrm>
              <a:off x="4821058" y="5320866"/>
              <a:ext cx="91454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/>
                <a:t>Too Much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506C729A-2F43-1816-C6A1-55E9B88C02AE}"/>
                </a:ext>
              </a:extLst>
            </p:cNvPr>
            <p:cNvSpPr txBox="1"/>
            <p:nvPr/>
          </p:nvSpPr>
          <p:spPr>
            <a:xfrm>
              <a:off x="6242539" y="5320866"/>
              <a:ext cx="71808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/>
                <a:t>Unsure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585349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A9B50A-AF74-543F-517A-BF73B6E5D3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DD042A-7CBD-D1A2-8EF6-A5F2F7935D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Wellesley Strategic Housing Plan Survey Statistics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2114162-1CC3-BD0D-13F5-0D28A79C8CF8}"/>
              </a:ext>
            </a:extLst>
          </p:cNvPr>
          <p:cNvSpPr txBox="1"/>
          <p:nvPr/>
        </p:nvSpPr>
        <p:spPr>
          <a:xfrm>
            <a:off x="464900" y="1195754"/>
            <a:ext cx="8214200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i="1" dirty="0"/>
              <a:t>Indicate your level of agreement with these specific zoning strategies that could support housing choice in Wellesley.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BBFB856-E6B5-B107-D099-13F79D8A85B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2549"/>
          <a:stretch>
            <a:fillRect/>
          </a:stretch>
        </p:blipFill>
        <p:spPr>
          <a:xfrm>
            <a:off x="1042987" y="2508738"/>
            <a:ext cx="7058025" cy="308170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894411CD-A835-B9F6-5259-D9642F374144}"/>
              </a:ext>
            </a:extLst>
          </p:cNvPr>
          <p:cNvSpPr txBox="1"/>
          <p:nvPr/>
        </p:nvSpPr>
        <p:spPr>
          <a:xfrm>
            <a:off x="393641" y="5779477"/>
            <a:ext cx="835671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Citizens are very comfortable converting non-residential buildings to housing, but less sure on other {small} zoning strategies.</a:t>
            </a:r>
          </a:p>
        </p:txBody>
      </p:sp>
    </p:spTree>
    <p:extLst>
      <p:ext uri="{BB962C8B-B14F-4D97-AF65-F5344CB8AC3E}">
        <p14:creationId xmlns:p14="http://schemas.microsoft.com/office/powerpoint/2010/main" val="40774801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CFCC36-46CD-D730-63D4-3F767E97C3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C9D997-FD62-B5FD-F976-872B66AFE5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Terms and Definitions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D9A372F-402A-FAF8-11D1-E6EFC1A34FF6}"/>
              </a:ext>
            </a:extLst>
          </p:cNvPr>
          <p:cNvSpPr txBox="1"/>
          <p:nvPr/>
        </p:nvSpPr>
        <p:spPr>
          <a:xfrm>
            <a:off x="177369" y="1231503"/>
            <a:ext cx="8474096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Affordable Housing </a:t>
            </a:r>
            <a:r>
              <a:rPr lang="en-US" dirty="0"/>
              <a:t>– </a:t>
            </a:r>
            <a:r>
              <a:rPr lang="en-US" sz="1600" dirty="0"/>
              <a:t>Housing deemed economically feasible for a certain level of income as compared the H.U.D. average for (in our case) the Boston metro area</a:t>
            </a:r>
          </a:p>
          <a:p>
            <a:pPr marL="515938" lvl="1" indent="-174625">
              <a:buFont typeface="Arial" panose="020B0604020202020204" pitchFamily="34" charset="0"/>
              <a:buChar char="•"/>
            </a:pPr>
            <a:r>
              <a:rPr lang="en-US" sz="1600" dirty="0"/>
              <a:t>80% of AMI </a:t>
            </a:r>
          </a:p>
          <a:p>
            <a:pPr marL="744538" lvl="2" indent="-174625">
              <a:buFont typeface="Arial" panose="020B0604020202020204" pitchFamily="34" charset="0"/>
              <a:buChar char="•"/>
            </a:pPr>
            <a:r>
              <a:rPr lang="en-US" sz="1600" dirty="0"/>
              <a:t>the standard of affordability used in the MA 40B law, and the upper range of affordability to be met by builders in Wellesley through inclusionary zoning</a:t>
            </a:r>
          </a:p>
          <a:p>
            <a:pPr marL="744538" lvl="2" indent="-174625">
              <a:buFont typeface="Arial" panose="020B0604020202020204" pitchFamily="34" charset="0"/>
              <a:buChar char="•"/>
            </a:pPr>
            <a:r>
              <a:rPr lang="en-US" sz="1600" dirty="0"/>
              <a:t>AMI stats for 2025:  80% AMI = $105,850  for a family of 2, $132,300 for a family of 4</a:t>
            </a:r>
          </a:p>
          <a:p>
            <a:pPr marL="515938" lvl="1" indent="-174625" algn="l" defTabSz="457200" rtl="0" eaLnBrk="1" latinLnBrk="0" hangingPunct="1">
              <a:buFont typeface="Arial" panose="020B0604020202020204" pitchFamily="34" charset="0"/>
              <a:buChar char="•"/>
            </a:pPr>
            <a:r>
              <a: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140% of AMI  (also called “</a:t>
            </a:r>
            <a:r>
              <a:rPr lang="en-US" sz="16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Workforce Housing</a:t>
            </a:r>
            <a:r>
              <a: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”)</a:t>
            </a:r>
          </a:p>
          <a:p>
            <a:pPr marL="744538" lvl="2" indent="-174625" algn="l" defTabSz="457200" rtl="0" eaLnBrk="1" latinLnBrk="0" hangingPunct="1">
              <a:buFont typeface="Arial" panose="020B0604020202020204" pitchFamily="34" charset="0"/>
              <a:buChar char="•"/>
            </a:pPr>
            <a:r>
              <a: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upper range defined for one quarter of affordable units built via inclusionary zoning</a:t>
            </a:r>
          </a:p>
          <a:p>
            <a:pPr marL="744538" lvl="2" indent="-174625" algn="l" defTabSz="457200" rtl="0" eaLnBrk="1" latinLnBrk="0" hangingPunct="1">
              <a:buFont typeface="Arial" panose="020B0604020202020204" pitchFamily="34" charset="0"/>
              <a:buChar char="•"/>
            </a:pPr>
            <a:r>
              <a: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 2025, 140% AMI = $185,360 for a family of 2, $231,560 for a family of 4</a:t>
            </a:r>
          </a:p>
          <a:p>
            <a:pPr marL="0" lvl="0" indent="0" algn="l" defTabSz="457200" rtl="0" eaLnBrk="1" latinLnBrk="0" hangingPunct="1">
              <a:buFont typeface="Arial" panose="020B0604020202020204" pitchFamily="34" charset="0"/>
              <a:buNone/>
            </a:pPr>
            <a:endParaRPr lang="en-US" sz="16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b="1" dirty="0"/>
              <a:t>Multi-Unit Housing </a:t>
            </a:r>
            <a:r>
              <a:rPr lang="en-US" dirty="0"/>
              <a:t>–  </a:t>
            </a:r>
            <a:r>
              <a:rPr lang="en-US" sz="1600" dirty="0"/>
              <a:t>Any housing where more than 2 housing units (not counting ADUs) exist on a land parcel. </a:t>
            </a:r>
          </a:p>
          <a:p>
            <a:pPr marL="515938" marR="0" lvl="1" indent="-17462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Can be a duplex of 2 units (there are xxx in Wellesley) or a single building of 350 units (the Nines).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93699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4BAAD1-F021-4841-8C88-6252D0EC7C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635C0D-F121-6DE5-7785-0B05F3C8FF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Wellesley Zoning Districts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9CD9563-16DA-A974-FD1D-EF8FE4F4DAE9}"/>
              </a:ext>
            </a:extLst>
          </p:cNvPr>
          <p:cNvSpPr txBox="1"/>
          <p:nvPr/>
        </p:nvSpPr>
        <p:spPr>
          <a:xfrm>
            <a:off x="231440" y="1512276"/>
            <a:ext cx="2743033" cy="2154559"/>
          </a:xfrm>
          <a:prstGeom prst="rect">
            <a:avLst/>
          </a:prstGeom>
          <a:noFill/>
        </p:spPr>
        <p:txBody>
          <a:bodyPr wrap="square" tIns="91440" bIns="91440" rtlCol="0">
            <a:noAutofit/>
          </a:bodyPr>
          <a:lstStyle/>
          <a:p>
            <a:pPr algn="ctr"/>
            <a:r>
              <a:rPr lang="en-US" b="1" u="sng" dirty="0"/>
              <a:t>Single Residence Districts</a:t>
            </a:r>
          </a:p>
          <a:p>
            <a:pPr algn="ctr"/>
            <a:r>
              <a:rPr lang="en-US" dirty="0">
                <a:latin typeface="Arial Narrow" panose="020B0606020202030204" pitchFamily="34" charset="0"/>
              </a:rPr>
              <a:t>SR10</a:t>
            </a:r>
          </a:p>
          <a:p>
            <a:pPr algn="ctr"/>
            <a:r>
              <a:rPr lang="en-US" dirty="0">
                <a:latin typeface="Arial Narrow" panose="020B0606020202030204" pitchFamily="34" charset="0"/>
              </a:rPr>
              <a:t>SR15</a:t>
            </a:r>
          </a:p>
          <a:p>
            <a:pPr algn="ctr"/>
            <a:r>
              <a:rPr lang="en-US" dirty="0">
                <a:latin typeface="Arial Narrow" panose="020B0606020202030204" pitchFamily="34" charset="0"/>
              </a:rPr>
              <a:t>SR20</a:t>
            </a:r>
          </a:p>
          <a:p>
            <a:pPr algn="ctr"/>
            <a:r>
              <a:rPr lang="en-US" dirty="0">
                <a:latin typeface="Arial Narrow" panose="020B0606020202030204" pitchFamily="34" charset="0"/>
              </a:rPr>
              <a:t>SR30</a:t>
            </a:r>
          </a:p>
          <a:p>
            <a:pPr algn="ctr"/>
            <a:r>
              <a:rPr lang="en-US" dirty="0">
                <a:latin typeface="Arial Narrow" panose="020B0606020202030204" pitchFamily="34" charset="0"/>
              </a:rPr>
              <a:t>SR40</a:t>
            </a:r>
          </a:p>
          <a:p>
            <a:pPr algn="ctr"/>
            <a:r>
              <a:rPr lang="en-US" dirty="0">
                <a:latin typeface="Arial Narrow" panose="020B0606020202030204" pitchFamily="34" charset="0"/>
              </a:rPr>
              <a:t>SRA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FA31D2C-52C4-9954-0E7D-801C4A0D8F18}"/>
              </a:ext>
            </a:extLst>
          </p:cNvPr>
          <p:cNvSpPr txBox="1"/>
          <p:nvPr/>
        </p:nvSpPr>
        <p:spPr>
          <a:xfrm>
            <a:off x="3177125" y="1524000"/>
            <a:ext cx="2743033" cy="2308324"/>
          </a:xfrm>
          <a:prstGeom prst="rect">
            <a:avLst/>
          </a:prstGeom>
          <a:noFill/>
        </p:spPr>
        <p:txBody>
          <a:bodyPr wrap="square" tIns="91440" bIns="91440" rtlCol="0">
            <a:noAutofit/>
          </a:bodyPr>
          <a:lstStyle/>
          <a:p>
            <a:pPr algn="ctr"/>
            <a:r>
              <a:rPr lang="en-US" b="1" u="sng" dirty="0"/>
              <a:t>Other Residence Districts</a:t>
            </a:r>
          </a:p>
          <a:p>
            <a:pPr algn="ctr"/>
            <a:r>
              <a:rPr lang="en-US" dirty="0">
                <a:latin typeface="Arial Narrow" panose="020B0606020202030204" pitchFamily="34" charset="0"/>
              </a:rPr>
              <a:t>General Residence</a:t>
            </a:r>
          </a:p>
          <a:p>
            <a:pPr algn="ctr"/>
            <a:r>
              <a:rPr lang="en-US" dirty="0">
                <a:latin typeface="Arial Narrow" panose="020B0606020202030204" pitchFamily="34" charset="0"/>
              </a:rPr>
              <a:t>General Residence A</a:t>
            </a:r>
          </a:p>
          <a:p>
            <a:pPr algn="ctr"/>
            <a:r>
              <a:rPr lang="en-US" dirty="0">
                <a:latin typeface="Arial Narrow" panose="020B0606020202030204" pitchFamily="34" charset="0"/>
              </a:rPr>
              <a:t>Town House</a:t>
            </a:r>
          </a:p>
          <a:p>
            <a:pPr algn="ctr"/>
            <a:r>
              <a:rPr lang="en-US" dirty="0">
                <a:latin typeface="Arial Narrow" panose="020B0606020202030204" pitchFamily="34" charset="0"/>
              </a:rPr>
              <a:t>Multi-Unit Residence</a:t>
            </a:r>
          </a:p>
          <a:p>
            <a:pPr algn="ctr"/>
            <a:r>
              <a:rPr lang="en-US" dirty="0">
                <a:latin typeface="Arial Narrow" panose="020B0606020202030204" pitchFamily="34" charset="0"/>
              </a:rPr>
              <a:t>Limited Residence</a:t>
            </a:r>
          </a:p>
          <a:p>
            <a:pPr algn="ctr"/>
            <a:r>
              <a:rPr lang="en-US" dirty="0">
                <a:latin typeface="Arial Narrow" panose="020B0606020202030204" pitchFamily="34" charset="0"/>
              </a:rPr>
              <a:t>Limited Apartment</a:t>
            </a:r>
          </a:p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4D4E5A7-08DA-E587-99DB-BC829FBC8EEA}"/>
              </a:ext>
            </a:extLst>
          </p:cNvPr>
          <p:cNvSpPr txBox="1"/>
          <p:nvPr/>
        </p:nvSpPr>
        <p:spPr>
          <a:xfrm>
            <a:off x="6132585" y="1512277"/>
            <a:ext cx="2774856" cy="2308324"/>
          </a:xfrm>
          <a:prstGeom prst="rect">
            <a:avLst/>
          </a:prstGeom>
          <a:noFill/>
        </p:spPr>
        <p:txBody>
          <a:bodyPr wrap="square" tIns="91440" bIns="91440" rtlCol="0">
            <a:noAutofit/>
          </a:bodyPr>
          <a:lstStyle/>
          <a:p>
            <a:pPr algn="ctr"/>
            <a:r>
              <a:rPr lang="en-US" b="1" u="sng" dirty="0"/>
              <a:t>Commercial Districts</a:t>
            </a:r>
          </a:p>
          <a:p>
            <a:pPr algn="ctr"/>
            <a:r>
              <a:rPr lang="en-US" dirty="0">
                <a:latin typeface="Arial Narrow" panose="020B0606020202030204" pitchFamily="34" charset="0"/>
              </a:rPr>
              <a:t>Business</a:t>
            </a:r>
          </a:p>
          <a:p>
            <a:pPr algn="ctr"/>
            <a:r>
              <a:rPr lang="en-US" dirty="0">
                <a:latin typeface="Arial Narrow" panose="020B0606020202030204" pitchFamily="34" charset="0"/>
              </a:rPr>
              <a:t>Business A</a:t>
            </a:r>
          </a:p>
          <a:p>
            <a:pPr algn="ctr"/>
            <a:r>
              <a:rPr lang="en-US" dirty="0">
                <a:latin typeface="Arial Narrow" panose="020B0606020202030204" pitchFamily="34" charset="0"/>
              </a:rPr>
              <a:t>Industrial</a:t>
            </a:r>
          </a:p>
          <a:p>
            <a:pPr algn="ctr"/>
            <a:r>
              <a:rPr lang="en-US" dirty="0">
                <a:latin typeface="Arial Narrow" panose="020B0606020202030204" pitchFamily="34" charset="0"/>
              </a:rPr>
              <a:t>Industrial A</a:t>
            </a:r>
          </a:p>
          <a:p>
            <a:pPr algn="ctr"/>
            <a:r>
              <a:rPr lang="en-US" dirty="0">
                <a:latin typeface="Arial Narrow" panose="020B0606020202030204" pitchFamily="34" charset="0"/>
              </a:rPr>
              <a:t>Limited Business</a:t>
            </a:r>
          </a:p>
          <a:p>
            <a:pPr algn="ctr"/>
            <a:r>
              <a:rPr lang="en-US" dirty="0">
                <a:latin typeface="Arial Narrow" panose="020B0606020202030204" pitchFamily="34" charset="0"/>
              </a:rPr>
              <a:t>Admin &amp; Professional</a:t>
            </a:r>
          </a:p>
          <a:p>
            <a:pPr algn="ctr"/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3AD03B6-F1F3-783F-C7E9-AEE1A9E67E13}"/>
              </a:ext>
            </a:extLst>
          </p:cNvPr>
          <p:cNvSpPr txBox="1"/>
          <p:nvPr/>
        </p:nvSpPr>
        <p:spPr>
          <a:xfrm>
            <a:off x="184720" y="4038422"/>
            <a:ext cx="2743033" cy="2154559"/>
          </a:xfrm>
          <a:prstGeom prst="rect">
            <a:avLst/>
          </a:prstGeom>
          <a:noFill/>
        </p:spPr>
        <p:txBody>
          <a:bodyPr wrap="square" tIns="91440" bIns="91440" rtlCol="0">
            <a:noAutofit/>
          </a:bodyPr>
          <a:lstStyle/>
          <a:p>
            <a:pPr algn="ctr"/>
            <a:r>
              <a:rPr lang="en-US" b="1" u="sng" dirty="0"/>
              <a:t>Special Use Districts</a:t>
            </a:r>
          </a:p>
          <a:p>
            <a:pPr algn="ctr"/>
            <a:r>
              <a:rPr lang="en-US" dirty="0">
                <a:latin typeface="Arial Narrow" panose="020B0606020202030204" pitchFamily="34" charset="0"/>
              </a:rPr>
              <a:t>Educational</a:t>
            </a:r>
          </a:p>
          <a:p>
            <a:pPr algn="ctr"/>
            <a:r>
              <a:rPr lang="en-US" dirty="0">
                <a:latin typeface="Arial Narrow" panose="020B0606020202030204" pitchFamily="34" charset="0"/>
              </a:rPr>
              <a:t>Educational A</a:t>
            </a:r>
          </a:p>
          <a:p>
            <a:pPr algn="ctr"/>
            <a:r>
              <a:rPr lang="en-US" dirty="0">
                <a:latin typeface="Arial Narrow" panose="020B0606020202030204" pitchFamily="34" charset="0"/>
              </a:rPr>
              <a:t>Educational B</a:t>
            </a:r>
          </a:p>
          <a:p>
            <a:pPr algn="ctr"/>
            <a:r>
              <a:rPr lang="en-US" dirty="0">
                <a:latin typeface="Arial Narrow" panose="020B0606020202030204" pitchFamily="34" charset="0"/>
              </a:rPr>
              <a:t>Transportation</a:t>
            </a:r>
          </a:p>
          <a:p>
            <a:pPr algn="ctr"/>
            <a:r>
              <a:rPr lang="en-US" dirty="0">
                <a:latin typeface="Arial Narrow" panose="020B0606020202030204" pitchFamily="34" charset="0"/>
              </a:rPr>
              <a:t>Parks, Rec &amp; Conservation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77A7ECA-8BAE-292D-B47B-E7682F057493}"/>
              </a:ext>
            </a:extLst>
          </p:cNvPr>
          <p:cNvSpPr txBox="1"/>
          <p:nvPr/>
        </p:nvSpPr>
        <p:spPr>
          <a:xfrm>
            <a:off x="3084945" y="4038421"/>
            <a:ext cx="2964873" cy="2154559"/>
          </a:xfrm>
          <a:prstGeom prst="rect">
            <a:avLst/>
          </a:prstGeom>
          <a:noFill/>
        </p:spPr>
        <p:txBody>
          <a:bodyPr wrap="square" tIns="91440" bIns="91440" rtlCol="0">
            <a:noAutofit/>
          </a:bodyPr>
          <a:lstStyle/>
          <a:p>
            <a:pPr algn="ctr"/>
            <a:r>
              <a:rPr lang="en-US" b="1" u="sng" dirty="0"/>
              <a:t>Other Special Districts</a:t>
            </a:r>
          </a:p>
          <a:p>
            <a:pPr algn="ctr"/>
            <a:r>
              <a:rPr lang="en-US" dirty="0">
                <a:latin typeface="Arial Narrow" panose="020B0606020202030204" pitchFamily="34" charset="0"/>
              </a:rPr>
              <a:t>Wellesley Square Commercial</a:t>
            </a:r>
          </a:p>
          <a:p>
            <a:pPr algn="ctr"/>
            <a:endParaRPr lang="en-US" dirty="0">
              <a:latin typeface="Arial Narrow" panose="020B0606020202030204" pitchFamily="34" charset="0"/>
            </a:endParaRPr>
          </a:p>
          <a:p>
            <a:pPr algn="ctr"/>
            <a:r>
              <a:rPr lang="en-US" dirty="0">
                <a:latin typeface="Arial Narrow" panose="020B0606020202030204" pitchFamily="34" charset="0"/>
              </a:rPr>
              <a:t>Lower Falls Village Commercial</a:t>
            </a:r>
          </a:p>
          <a:p>
            <a:pPr algn="ctr"/>
            <a:endParaRPr lang="en-US" dirty="0">
              <a:latin typeface="Arial Narrow" panose="020B0606020202030204" pitchFamily="34" charset="0"/>
            </a:endParaRPr>
          </a:p>
          <a:p>
            <a:pPr algn="ctr"/>
            <a:r>
              <a:rPr lang="en-US" i="1" dirty="0">
                <a:latin typeface="Arial Narrow" panose="020B0606020202030204" pitchFamily="34" charset="0"/>
              </a:rPr>
              <a:t>Planned Development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303A71F-7421-4619-048E-2C69AE7A3003}"/>
              </a:ext>
            </a:extLst>
          </p:cNvPr>
          <p:cNvSpPr txBox="1"/>
          <p:nvPr/>
        </p:nvSpPr>
        <p:spPr>
          <a:xfrm>
            <a:off x="5920157" y="4038420"/>
            <a:ext cx="3223843" cy="2791217"/>
          </a:xfrm>
          <a:prstGeom prst="rect">
            <a:avLst/>
          </a:prstGeom>
          <a:noFill/>
        </p:spPr>
        <p:txBody>
          <a:bodyPr wrap="square" tIns="91440" bIns="91440" rtlCol="0">
            <a:noAutofit/>
          </a:bodyPr>
          <a:lstStyle/>
          <a:p>
            <a:pPr algn="ctr"/>
            <a:r>
              <a:rPr lang="en-US" b="1" u="sng" dirty="0"/>
              <a:t>Overlay Districts</a:t>
            </a:r>
          </a:p>
          <a:p>
            <a:pPr algn="ctr"/>
            <a:r>
              <a:rPr lang="en-US" dirty="0">
                <a:latin typeface="Arial Narrow" panose="020B0606020202030204" pitchFamily="34" charset="0"/>
              </a:rPr>
              <a:t>Historic</a:t>
            </a:r>
          </a:p>
          <a:p>
            <a:pPr algn="ctr"/>
            <a:r>
              <a:rPr lang="en-US" b="1" dirty="0">
                <a:solidFill>
                  <a:srgbClr val="FF0000"/>
                </a:solidFill>
                <a:latin typeface="Arial Narrow" panose="020B0606020202030204" pitchFamily="34" charset="0"/>
              </a:rPr>
              <a:t>RIO</a:t>
            </a:r>
          </a:p>
          <a:p>
            <a:pPr algn="ctr"/>
            <a:r>
              <a:rPr lang="en-US" dirty="0">
                <a:latin typeface="Arial Narrow" panose="020B0606020202030204" pitchFamily="34" charset="0"/>
              </a:rPr>
              <a:t>Linden St Corridor</a:t>
            </a:r>
          </a:p>
          <a:p>
            <a:pPr algn="ctr"/>
            <a:r>
              <a:rPr lang="en-US" dirty="0">
                <a:latin typeface="Arial Narrow" panose="020B0606020202030204" pitchFamily="34" charset="0"/>
              </a:rPr>
              <a:t>Large-Scale Solar</a:t>
            </a:r>
          </a:p>
          <a:p>
            <a:pPr algn="ctr"/>
            <a:r>
              <a:rPr lang="en-US" dirty="0">
                <a:latin typeface="Arial Narrow" panose="020B0606020202030204" pitchFamily="34" charset="0"/>
              </a:rPr>
              <a:t>Commercial Recreation</a:t>
            </a:r>
          </a:p>
          <a:p>
            <a:pPr algn="ctr"/>
            <a:r>
              <a:rPr lang="en-US" dirty="0">
                <a:latin typeface="Arial Narrow" panose="020B0606020202030204" pitchFamily="34" charset="0"/>
              </a:rPr>
              <a:t>Wellesley Park Smart Growth</a:t>
            </a:r>
          </a:p>
          <a:p>
            <a:pPr algn="ctr"/>
            <a:r>
              <a:rPr lang="en-US" dirty="0">
                <a:latin typeface="Arial Narrow" panose="020B0606020202030204" pitchFamily="34" charset="0"/>
              </a:rPr>
              <a:t>Flood Plain / Watershed Protection</a:t>
            </a:r>
          </a:p>
          <a:p>
            <a:pPr algn="ctr"/>
            <a:r>
              <a:rPr lang="en-US" dirty="0">
                <a:latin typeface="Arial Narrow" panose="020B0606020202030204" pitchFamily="34" charset="0"/>
              </a:rPr>
              <a:t>Water Supply Protection</a:t>
            </a:r>
          </a:p>
        </p:txBody>
      </p:sp>
    </p:spTree>
    <p:extLst>
      <p:ext uri="{BB962C8B-B14F-4D97-AF65-F5344CB8AC3E}">
        <p14:creationId xmlns:p14="http://schemas.microsoft.com/office/powerpoint/2010/main" val="1678015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9CD4DE-C291-EED1-A7C4-519119FE67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500F7D-7EC3-95F9-0B6F-87AEF1393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Wellesley Zoning District Sizes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01B320B-7685-2FF1-E171-94986BA7AE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4620229"/>
              </p:ext>
            </p:extLst>
          </p:nvPr>
        </p:nvGraphicFramePr>
        <p:xfrm>
          <a:off x="768041" y="1123169"/>
          <a:ext cx="3691747" cy="5669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2683">
                  <a:extLst>
                    <a:ext uri="{9D8B030D-6E8A-4147-A177-3AD203B41FA5}">
                      <a16:colId xmlns:a16="http://schemas.microsoft.com/office/drawing/2014/main" val="1061450473"/>
                    </a:ext>
                  </a:extLst>
                </a:gridCol>
                <a:gridCol w="1409064">
                  <a:extLst>
                    <a:ext uri="{9D8B030D-6E8A-4147-A177-3AD203B41FA5}">
                      <a16:colId xmlns:a16="http://schemas.microsoft.com/office/drawing/2014/main" val="337271256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District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% of </a:t>
                      </a:r>
                    </a:p>
                    <a:p>
                      <a:pPr algn="ctr"/>
                      <a:r>
                        <a:rPr lang="en-US" dirty="0"/>
                        <a:t>Town Area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892244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latin typeface="Arial Narrow" panose="020B0606020202030204" pitchFamily="34" charset="0"/>
                        </a:rPr>
                        <a:t>SR10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Arial Narrow" panose="020B0606020202030204" pitchFamily="34" charset="0"/>
                        </a:rPr>
                        <a:t>21.6%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428453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1600" b="1" dirty="0">
                          <a:latin typeface="Arial Narrow" panose="020B0606020202030204" pitchFamily="34" charset="0"/>
                        </a:rPr>
                        <a:t>SR15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Arial Narrow" panose="020B0606020202030204" pitchFamily="34" charset="0"/>
                        </a:rPr>
                        <a:t>10.5%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978220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1600" b="1" dirty="0">
                          <a:latin typeface="Arial Narrow" panose="020B0606020202030204" pitchFamily="34" charset="0"/>
                        </a:rPr>
                        <a:t>SR20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Arial Narrow" panose="020B0606020202030204" pitchFamily="34" charset="0"/>
                        </a:rPr>
                        <a:t>24.7%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642881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1600" b="1" dirty="0">
                          <a:latin typeface="Arial Narrow" panose="020B0606020202030204" pitchFamily="34" charset="0"/>
                        </a:rPr>
                        <a:t>SR30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Arial Narrow" panose="020B0606020202030204" pitchFamily="34" charset="0"/>
                        </a:rPr>
                        <a:t>3.7%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5036725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1600" b="1" dirty="0">
                          <a:latin typeface="Arial Narrow" panose="020B0606020202030204" pitchFamily="34" charset="0"/>
                        </a:rPr>
                        <a:t>SR40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Arial Narrow" panose="020B0606020202030204" pitchFamily="34" charset="0"/>
                        </a:rPr>
                        <a:t>10.8%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760109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1600" b="1" dirty="0">
                          <a:latin typeface="Arial Narrow" panose="020B0606020202030204" pitchFamily="34" charset="0"/>
                        </a:rPr>
                        <a:t>Gen Res +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Arial Narrow" panose="020B0606020202030204" pitchFamily="34" charset="0"/>
                        </a:rPr>
                        <a:t>1.4%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785786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1600" b="1" dirty="0">
                          <a:latin typeface="Arial Narrow" panose="020B0606020202030204" pitchFamily="34" charset="0"/>
                        </a:rPr>
                        <a:t>Other Residential</a:t>
                      </a:r>
                      <a:r>
                        <a:rPr lang="en-US" sz="1600" b="1" baseline="30000" dirty="0">
                          <a:latin typeface="Arial Narrow" panose="020B0606020202030204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Arial Narrow" panose="020B0606020202030204" pitchFamily="34" charset="0"/>
                        </a:rPr>
                        <a:t>0.4%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388517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1600" b="1" dirty="0">
                          <a:latin typeface="Arial Narrow" panose="020B0606020202030204" pitchFamily="34" charset="0"/>
                        </a:rPr>
                        <a:t>Business +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Arial Narrow" panose="020B0606020202030204" pitchFamily="34" charset="0"/>
                        </a:rPr>
                        <a:t>1.8%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670859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1600" b="1" dirty="0">
                          <a:latin typeface="Arial Narrow" panose="020B0606020202030204" pitchFamily="34" charset="0"/>
                        </a:rPr>
                        <a:t>Industrial +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Arial Narrow" panose="020B0606020202030204" pitchFamily="34" charset="0"/>
                        </a:rPr>
                        <a:t>0.5%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568148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1600" b="1" dirty="0">
                          <a:latin typeface="Arial Narrow" panose="020B0606020202030204" pitchFamily="34" charset="0"/>
                        </a:rPr>
                        <a:t>Admin &amp; Professional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Arial Narrow" panose="020B0606020202030204" pitchFamily="34" charset="0"/>
                        </a:rPr>
                        <a:t>1.0%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8561679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latin typeface="Arial Narrow" panose="020B0606020202030204" pitchFamily="34" charset="0"/>
                        </a:rPr>
                        <a:t>Wellesley Square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Arial Narrow" panose="020B0606020202030204" pitchFamily="34" charset="0"/>
                        </a:rPr>
                        <a:t>0.3%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915038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latin typeface="Arial Narrow" panose="020B0606020202030204" pitchFamily="34" charset="0"/>
                        </a:rPr>
                        <a:t>Lower Falls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Arial Narrow" panose="020B0606020202030204" pitchFamily="34" charset="0"/>
                        </a:rPr>
                        <a:t>0.1%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041846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latin typeface="Arial Narrow" panose="020B0606020202030204" pitchFamily="34" charset="0"/>
                        </a:rPr>
                        <a:t>Educational + A + 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Arial Narrow" panose="020B0606020202030204" pitchFamily="34" charset="0"/>
                        </a:rPr>
                        <a:t>10.5%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98374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latin typeface="Arial Narrow" panose="020B0606020202030204" pitchFamily="34" charset="0"/>
                        </a:rPr>
                        <a:t>Parks Rec &amp; Conservation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Arial Narrow" panose="020B0606020202030204" pitchFamily="34" charset="0"/>
                        </a:rPr>
                        <a:t>11.8%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602818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1600" b="1" dirty="0">
                          <a:latin typeface="Arial Narrow" panose="020B0606020202030204" pitchFamily="34" charset="0"/>
                        </a:rPr>
                        <a:t>All Other</a:t>
                      </a:r>
                      <a:r>
                        <a:rPr lang="en-US" sz="1600" b="1" baseline="30000" dirty="0">
                          <a:latin typeface="Arial Narrow" panose="020B0606020202030204" pitchFamily="34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Arial Narrow" panose="020B0606020202030204" pitchFamily="34" charset="0"/>
                        </a:rPr>
                        <a:t>0.9%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439962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3AB7E5D6-0240-3CAD-3465-BDD6C2D49AD6}"/>
              </a:ext>
            </a:extLst>
          </p:cNvPr>
          <p:cNvSpPr txBox="1"/>
          <p:nvPr/>
        </p:nvSpPr>
        <p:spPr>
          <a:xfrm>
            <a:off x="5073625" y="2382688"/>
            <a:ext cx="31885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71.3% Single Residence </a:t>
            </a:r>
            <a:r>
              <a:rPr lang="en-US" dirty="0" err="1"/>
              <a:t>DIstricts</a:t>
            </a:r>
            <a:endParaRPr lang="en-US" dirty="0"/>
          </a:p>
        </p:txBody>
      </p:sp>
      <p:sp>
        <p:nvSpPr>
          <p:cNvPr id="5" name="Right Bracket 4">
            <a:extLst>
              <a:ext uri="{FF2B5EF4-FFF2-40B4-BE49-F238E27FC236}">
                <a16:creationId xmlns:a16="http://schemas.microsoft.com/office/drawing/2014/main" id="{42B4A30A-3665-530A-0B23-4404E050A49C}"/>
              </a:ext>
            </a:extLst>
          </p:cNvPr>
          <p:cNvSpPr/>
          <p:nvPr/>
        </p:nvSpPr>
        <p:spPr>
          <a:xfrm>
            <a:off x="4558618" y="1752600"/>
            <a:ext cx="316523" cy="1629508"/>
          </a:xfrm>
          <a:prstGeom prst="rightBracket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Bracket 5">
            <a:extLst>
              <a:ext uri="{FF2B5EF4-FFF2-40B4-BE49-F238E27FC236}">
                <a16:creationId xmlns:a16="http://schemas.microsoft.com/office/drawing/2014/main" id="{B5151AB7-797B-559E-3879-457BF2958CF4}"/>
              </a:ext>
            </a:extLst>
          </p:cNvPr>
          <p:cNvSpPr/>
          <p:nvPr/>
        </p:nvSpPr>
        <p:spPr>
          <a:xfrm>
            <a:off x="4558618" y="3475893"/>
            <a:ext cx="316523" cy="629430"/>
          </a:xfrm>
          <a:prstGeom prst="rightBracket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C34CE10-1798-2421-20C5-DDF450C71451}"/>
              </a:ext>
            </a:extLst>
          </p:cNvPr>
          <p:cNvSpPr txBox="1"/>
          <p:nvPr/>
        </p:nvSpPr>
        <p:spPr>
          <a:xfrm>
            <a:off x="5073625" y="3588477"/>
            <a:ext cx="3133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1.8% Other Residential Districts</a:t>
            </a:r>
          </a:p>
        </p:txBody>
      </p:sp>
      <p:sp>
        <p:nvSpPr>
          <p:cNvPr id="8" name="Right Bracket 7">
            <a:extLst>
              <a:ext uri="{FF2B5EF4-FFF2-40B4-BE49-F238E27FC236}">
                <a16:creationId xmlns:a16="http://schemas.microsoft.com/office/drawing/2014/main" id="{9ABD51A2-94CA-1567-B770-BBFF15C440D4}"/>
              </a:ext>
            </a:extLst>
          </p:cNvPr>
          <p:cNvSpPr/>
          <p:nvPr/>
        </p:nvSpPr>
        <p:spPr>
          <a:xfrm>
            <a:off x="4573715" y="4191438"/>
            <a:ext cx="316523" cy="1582177"/>
          </a:xfrm>
          <a:prstGeom prst="rightBracket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DDFA391-1B94-62CB-13F8-3F943B1458C5}"/>
              </a:ext>
            </a:extLst>
          </p:cNvPr>
          <p:cNvSpPr txBox="1"/>
          <p:nvPr/>
        </p:nvSpPr>
        <p:spPr>
          <a:xfrm>
            <a:off x="5073625" y="4797860"/>
            <a:ext cx="26248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3.7% Commercial Districts</a:t>
            </a:r>
          </a:p>
        </p:txBody>
      </p:sp>
      <p:sp>
        <p:nvSpPr>
          <p:cNvPr id="10" name="Right Bracket 9">
            <a:extLst>
              <a:ext uri="{FF2B5EF4-FFF2-40B4-BE49-F238E27FC236}">
                <a16:creationId xmlns:a16="http://schemas.microsoft.com/office/drawing/2014/main" id="{893C27ED-619B-7FB2-90BC-07637835CDAA}"/>
              </a:ext>
            </a:extLst>
          </p:cNvPr>
          <p:cNvSpPr/>
          <p:nvPr/>
        </p:nvSpPr>
        <p:spPr>
          <a:xfrm>
            <a:off x="4577089" y="5814647"/>
            <a:ext cx="316523" cy="629430"/>
          </a:xfrm>
          <a:prstGeom prst="rightBracket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F62762E-DCC8-45EC-6A7D-A21E19646BC7}"/>
              </a:ext>
            </a:extLst>
          </p:cNvPr>
          <p:cNvSpPr txBox="1"/>
          <p:nvPr/>
        </p:nvSpPr>
        <p:spPr>
          <a:xfrm>
            <a:off x="5073625" y="5944696"/>
            <a:ext cx="33110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22.3% Parks &amp; Education Districts</a:t>
            </a:r>
          </a:p>
        </p:txBody>
      </p:sp>
    </p:spTree>
    <p:extLst>
      <p:ext uri="{BB962C8B-B14F-4D97-AF65-F5344CB8AC3E}">
        <p14:creationId xmlns:p14="http://schemas.microsoft.com/office/powerpoint/2010/main" val="17547667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F2607A-4E2E-355C-DB7B-F87D38DF5F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6204FD-9DFF-61D3-189A-1DE52262BE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Wellesley Zoning </a:t>
            </a:r>
            <a:r>
              <a:rPr lang="en-US" dirty="0" err="1"/>
              <a:t>Districtsby</a:t>
            </a:r>
            <a:r>
              <a:rPr lang="en-US" dirty="0"/>
              <a:t> Household Count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819442C-97E7-5B45-3840-316EFF7A6F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2761851"/>
              </p:ext>
            </p:extLst>
          </p:nvPr>
        </p:nvGraphicFramePr>
        <p:xfrm>
          <a:off x="797336" y="1123169"/>
          <a:ext cx="5100811" cy="5669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2683">
                  <a:extLst>
                    <a:ext uri="{9D8B030D-6E8A-4147-A177-3AD203B41FA5}">
                      <a16:colId xmlns:a16="http://schemas.microsoft.com/office/drawing/2014/main" val="1061450473"/>
                    </a:ext>
                  </a:extLst>
                </a:gridCol>
                <a:gridCol w="1409064">
                  <a:extLst>
                    <a:ext uri="{9D8B030D-6E8A-4147-A177-3AD203B41FA5}">
                      <a16:colId xmlns:a16="http://schemas.microsoft.com/office/drawing/2014/main" val="3706873725"/>
                    </a:ext>
                  </a:extLst>
                </a:gridCol>
                <a:gridCol w="1409064">
                  <a:extLst>
                    <a:ext uri="{9D8B030D-6E8A-4147-A177-3AD203B41FA5}">
                      <a16:colId xmlns:a16="http://schemas.microsoft.com/office/drawing/2014/main" val="256183148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District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Number of </a:t>
                      </a:r>
                    </a:p>
                    <a:p>
                      <a:pPr algn="ctr"/>
                      <a:r>
                        <a:rPr lang="en-US" dirty="0"/>
                        <a:t>Households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% of Households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892244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Arial Narrow" panose="020B0606020202030204" pitchFamily="34" charset="0"/>
                        </a:rPr>
                        <a:t>SR10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 Narrow" panose="020B0606020202030204" pitchFamily="34" charset="0"/>
                        </a:rPr>
                        <a:t>4,148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 Narrow" panose="020B0606020202030204" pitchFamily="34" charset="0"/>
                        </a:rPr>
                        <a:t>45%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428453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Arial Narrow" panose="020B0606020202030204" pitchFamily="34" charset="0"/>
                        </a:rPr>
                        <a:t>SR15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 Narrow" panose="020B0606020202030204" pitchFamily="34" charset="0"/>
                        </a:rPr>
                        <a:t>1,236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 Narrow" panose="020B0606020202030204" pitchFamily="34" charset="0"/>
                        </a:rPr>
                        <a:t>14%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978220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Arial Narrow" panose="020B0606020202030204" pitchFamily="34" charset="0"/>
                        </a:rPr>
                        <a:t>SR20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 Narrow" panose="020B0606020202030204" pitchFamily="34" charset="0"/>
                        </a:rPr>
                        <a:t>2,261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 Narrow" panose="020B0606020202030204" pitchFamily="34" charset="0"/>
                        </a:rPr>
                        <a:t>25%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642881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Arial Narrow" panose="020B0606020202030204" pitchFamily="34" charset="0"/>
                        </a:rPr>
                        <a:t>SR30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 Narrow" panose="020B0606020202030204" pitchFamily="34" charset="0"/>
                        </a:rPr>
                        <a:t>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 Narrow" panose="020B0606020202030204" pitchFamily="34" charset="0"/>
                        </a:rPr>
                        <a:t>&lt;1%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5036725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Arial Narrow" panose="020B0606020202030204" pitchFamily="34" charset="0"/>
                        </a:rPr>
                        <a:t>SR40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 Narrow" panose="020B0606020202030204" pitchFamily="34" charset="0"/>
                        </a:rPr>
                        <a:t>155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 Narrow" panose="020B0606020202030204" pitchFamily="34" charset="0"/>
                        </a:rPr>
                        <a:t>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760109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Arial Narrow" panose="020B0606020202030204" pitchFamily="34" charset="0"/>
                        </a:rPr>
                        <a:t>Gen Res +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 Narrow" panose="020B0606020202030204" pitchFamily="34" charset="0"/>
                        </a:rPr>
                        <a:t>506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 Narrow" panose="020B0606020202030204" pitchFamily="34" charset="0"/>
                        </a:rPr>
                        <a:t>6%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785786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Arial Narrow" panose="020B0606020202030204" pitchFamily="34" charset="0"/>
                        </a:rPr>
                        <a:t>Other Residential</a:t>
                      </a:r>
                      <a:r>
                        <a:rPr lang="en-US" sz="1600" baseline="30000" dirty="0">
                          <a:latin typeface="Arial Narrow" panose="020B0606020202030204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 Narrow" panose="020B0606020202030204" pitchFamily="34" charset="0"/>
                        </a:rPr>
                        <a:t>332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 Narrow" panose="020B0606020202030204" pitchFamily="34" charset="0"/>
                        </a:rPr>
                        <a:t>4%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388517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Arial Narrow" panose="020B0606020202030204" pitchFamily="34" charset="0"/>
                        </a:rPr>
                        <a:t>Business +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 Narrow" panose="020B0606020202030204" pitchFamily="34" charset="0"/>
                        </a:rPr>
                        <a:t>168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 Narrow" panose="020B0606020202030204" pitchFamily="34" charset="0"/>
                        </a:rPr>
                        <a:t>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670859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Arial Narrow" panose="020B0606020202030204" pitchFamily="34" charset="0"/>
                        </a:rPr>
                        <a:t>Industrial +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 Narrow" panose="020B0606020202030204" pitchFamily="34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 Narrow" panose="020B0606020202030204" pitchFamily="34" charset="0"/>
                        </a:rPr>
                        <a:t>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568148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Arial Narrow" panose="020B0606020202030204" pitchFamily="34" charset="0"/>
                        </a:rPr>
                        <a:t>Admin &amp; Professional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i="1" dirty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350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i="1" dirty="0" err="1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xxxx</a:t>
                      </a:r>
                      <a:endParaRPr lang="en-US" sz="1600" i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8561679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Arial Narrow" panose="020B0606020202030204" pitchFamily="34" charset="0"/>
                        </a:rPr>
                        <a:t>Educational + A + 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 Narrow" panose="020B0606020202030204" pitchFamily="34" charset="0"/>
                        </a:rPr>
                        <a:t>175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 Narrow" panose="020B0606020202030204" pitchFamily="34" charset="0"/>
                        </a:rPr>
                        <a:t>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915038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Arial Narrow" panose="020B0606020202030204" pitchFamily="34" charset="0"/>
                        </a:rPr>
                        <a:t>Parks Rec &amp; Conservation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 Narrow" panose="020B0606020202030204" pitchFamily="34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 Narrow" panose="020B0606020202030204" pitchFamily="34" charset="0"/>
                        </a:rPr>
                        <a:t>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041846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Arial Narrow" panose="020B0606020202030204" pitchFamily="34" charset="0"/>
                        </a:rPr>
                        <a:t>Wellesley Square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 Narrow" panose="020B0606020202030204" pitchFamily="34" charset="0"/>
                        </a:rPr>
                        <a:t>57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 Narrow" panose="020B0606020202030204" pitchFamily="34" charset="0"/>
                        </a:rPr>
                        <a:t>&lt;1%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98374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Arial Narrow" panose="020B0606020202030204" pitchFamily="34" charset="0"/>
                        </a:rPr>
                        <a:t>Lower Falls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 Narrow" panose="020B0606020202030204" pitchFamily="34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 Narrow" panose="020B0606020202030204" pitchFamily="34" charset="0"/>
                        </a:rPr>
                        <a:t>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602818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Arial Narrow" panose="020B0606020202030204" pitchFamily="34" charset="0"/>
                        </a:rPr>
                        <a:t>All Other</a:t>
                      </a:r>
                      <a:r>
                        <a:rPr lang="en-US" sz="1600" baseline="30000" dirty="0">
                          <a:latin typeface="Arial Narrow" panose="020B0606020202030204" pitchFamily="34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 Narrow" panose="020B0606020202030204" pitchFamily="34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 Narrow" panose="020B0606020202030204" pitchFamily="34" charset="0"/>
                        </a:rPr>
                        <a:t>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4399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83508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282E4F-B76A-CBB2-9D5E-A52504EF72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0FE0F0-BDE8-1C79-444E-6DF0709BE8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Wellesley Zoning: Multi-Unit Parcels By Zoning District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2B5E0C5-0154-2254-42CF-69181A5EC9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2612010"/>
              </p:ext>
            </p:extLst>
          </p:nvPr>
        </p:nvGraphicFramePr>
        <p:xfrm>
          <a:off x="480811" y="1123169"/>
          <a:ext cx="7410468" cy="5730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>
                  <a:extLst>
                    <a:ext uri="{9D8B030D-6E8A-4147-A177-3AD203B41FA5}">
                      <a16:colId xmlns:a16="http://schemas.microsoft.com/office/drawing/2014/main" val="1061450473"/>
                    </a:ext>
                  </a:extLst>
                </a:gridCol>
                <a:gridCol w="1188720">
                  <a:extLst>
                    <a:ext uri="{9D8B030D-6E8A-4147-A177-3AD203B41FA5}">
                      <a16:colId xmlns:a16="http://schemas.microsoft.com/office/drawing/2014/main" val="3907410102"/>
                    </a:ext>
                  </a:extLst>
                </a:gridCol>
                <a:gridCol w="1327794">
                  <a:extLst>
                    <a:ext uri="{9D8B030D-6E8A-4147-A177-3AD203B41FA5}">
                      <a16:colId xmlns:a16="http://schemas.microsoft.com/office/drawing/2014/main" val="2561831489"/>
                    </a:ext>
                  </a:extLst>
                </a:gridCol>
                <a:gridCol w="1327794">
                  <a:extLst>
                    <a:ext uri="{9D8B030D-6E8A-4147-A177-3AD203B41FA5}">
                      <a16:colId xmlns:a16="http://schemas.microsoft.com/office/drawing/2014/main" val="2481008029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99362108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District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% of Town Parcels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# Multi-Unit Parcels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# Multi-Unit Units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% of Town Total Units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892244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latin typeface="Arial Narrow" panose="020B0606020202030204" pitchFamily="34" charset="0"/>
                        </a:rPr>
                        <a:t>SR10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 Narrow" panose="020B0606020202030204" pitchFamily="34" charset="0"/>
                        </a:rPr>
                        <a:t>48%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 Narrow" panose="020B0606020202030204" pitchFamily="34" charset="0"/>
                        </a:rPr>
                        <a:t>122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 Narrow" panose="020B0606020202030204" pitchFamily="34" charset="0"/>
                        </a:rPr>
                        <a:t>515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 Narrow" panose="020B0606020202030204" pitchFamily="34" charset="0"/>
                        </a:rPr>
                        <a:t>23%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428453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1600" b="1" dirty="0">
                          <a:latin typeface="Arial Narrow" panose="020B0606020202030204" pitchFamily="34" charset="0"/>
                        </a:rPr>
                        <a:t>SR15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 Narrow" panose="020B0606020202030204" pitchFamily="34" charset="0"/>
                        </a:rPr>
                        <a:t>15%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 Narrow" panose="020B0606020202030204" pitchFamily="34" charset="0"/>
                        </a:rPr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 Narrow" panose="020B0606020202030204" pitchFamily="34" charset="0"/>
                        </a:rPr>
                        <a:t>98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 Narrow" panose="020B0606020202030204" pitchFamily="34" charset="0"/>
                        </a:rPr>
                        <a:t>4%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978220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1600" b="1" dirty="0">
                          <a:latin typeface="Arial Narrow" panose="020B0606020202030204" pitchFamily="34" charset="0"/>
                        </a:rPr>
                        <a:t>SR20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 Narrow" panose="020B0606020202030204" pitchFamily="34" charset="0"/>
                        </a:rPr>
                        <a:t>29%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 Narrow" panose="020B0606020202030204" pitchFamily="34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 Narrow" panose="020B0606020202030204" pitchFamily="34" charset="0"/>
                        </a:rPr>
                        <a:t>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 Narrow" panose="020B0606020202030204" pitchFamily="34" charset="0"/>
                        </a:rPr>
                        <a:t>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642881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1600" b="1" dirty="0">
                          <a:latin typeface="Arial Narrow" panose="020B0606020202030204" pitchFamily="34" charset="0"/>
                        </a:rPr>
                        <a:t>SR30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 Narrow" panose="020B0606020202030204" pitchFamily="34" charset="0"/>
                        </a:rPr>
                        <a:t>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 Narrow" panose="020B0606020202030204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 Narrow" panose="020B0606020202030204" pitchFamily="34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 Narrow" panose="020B0606020202030204" pitchFamily="34" charset="0"/>
                        </a:rPr>
                        <a:t>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5036725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1600" b="1" dirty="0">
                          <a:latin typeface="Arial Narrow" panose="020B0606020202030204" pitchFamily="34" charset="0"/>
                        </a:rPr>
                        <a:t>SR40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 Narrow" panose="020B0606020202030204" pitchFamily="34" charset="0"/>
                        </a:rPr>
                        <a:t>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 Narrow" panose="020B0606020202030204" pitchFamily="34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 Narrow" panose="020B0606020202030204" pitchFamily="34" charset="0"/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 Narrow" panose="020B0606020202030204" pitchFamily="34" charset="0"/>
                        </a:rPr>
                        <a:t>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760109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1600" b="1" dirty="0">
                          <a:latin typeface="Arial Narrow" panose="020B0606020202030204" pitchFamily="34" charset="0"/>
                        </a:rPr>
                        <a:t>Gen Res +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 Narrow" panose="020B0606020202030204" pitchFamily="34" charset="0"/>
                        </a:rPr>
                        <a:t>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 Narrow" panose="020B0606020202030204" pitchFamily="34" charset="0"/>
                        </a:rPr>
                        <a:t>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 Narrow" panose="020B0606020202030204" pitchFamily="34" charset="0"/>
                        </a:rPr>
                        <a:t>442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 Narrow" panose="020B0606020202030204" pitchFamily="34" charset="0"/>
                        </a:rPr>
                        <a:t>20%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785786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1600" b="1" dirty="0">
                          <a:latin typeface="Arial Narrow" panose="020B0606020202030204" pitchFamily="34" charset="0"/>
                        </a:rPr>
                        <a:t>Other Residential</a:t>
                      </a:r>
                      <a:r>
                        <a:rPr lang="en-US" sz="1600" b="1" baseline="30000" dirty="0">
                          <a:latin typeface="Arial Narrow" panose="020B0606020202030204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 Narrow" panose="020B0606020202030204" pitchFamily="34" charset="0"/>
                        </a:rPr>
                        <a:t>~0%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 Narrow" panose="020B0606020202030204" pitchFamily="34" charset="0"/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 Narrow" panose="020B0606020202030204" pitchFamily="34" charset="0"/>
                        </a:rPr>
                        <a:t>370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 Narrow" panose="020B0606020202030204" pitchFamily="34" charset="0"/>
                        </a:rPr>
                        <a:t>16%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388517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1600" b="1" dirty="0">
                          <a:latin typeface="Arial Narrow" panose="020B0606020202030204" pitchFamily="34" charset="0"/>
                        </a:rPr>
                        <a:t>Business + A + Ltd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Arial Narrow" panose="020B0606020202030204" pitchFamily="34" charset="0"/>
                        </a:rPr>
                        <a:t>~0%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 Narrow" panose="020B0606020202030204" pitchFamily="34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 Narrow" panose="020B0606020202030204" pitchFamily="34" charset="0"/>
                        </a:rPr>
                        <a:t>154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 Narrow" panose="020B0606020202030204" pitchFamily="34" charset="0"/>
                        </a:rPr>
                        <a:t>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670859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1600" b="1" dirty="0">
                          <a:latin typeface="Arial Narrow" panose="020B0606020202030204" pitchFamily="34" charset="0"/>
                        </a:rPr>
                        <a:t>Industrial +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Arial Narrow" panose="020B0606020202030204" pitchFamily="34" charset="0"/>
                        </a:rPr>
                        <a:t>~0%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 Narrow" panose="020B0606020202030204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 Narrow" panose="020B0606020202030204" pitchFamily="34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 Narrow" panose="020B0606020202030204" pitchFamily="34" charset="0"/>
                        </a:rPr>
                        <a:t>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568148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1600" b="1" dirty="0">
                          <a:latin typeface="Arial Narrow" panose="020B0606020202030204" pitchFamily="34" charset="0"/>
                        </a:rPr>
                        <a:t>Admin &amp; Professional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Arial Narrow" panose="020B0606020202030204" pitchFamily="34" charset="0"/>
                        </a:rPr>
                        <a:t>~0%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 Narrow" panose="020B0606020202030204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 Narrow" panose="020B0606020202030204" pitchFamily="34" charset="0"/>
                        </a:rPr>
                        <a:t>350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 Narrow" panose="020B0606020202030204" pitchFamily="34" charset="0"/>
                        </a:rPr>
                        <a:t>16%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8561679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latin typeface="Arial Narrow" panose="020B0606020202030204" pitchFamily="34" charset="0"/>
                        </a:rPr>
                        <a:t>Educational + A + 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Arial Narrow" panose="020B0606020202030204" pitchFamily="34" charset="0"/>
                        </a:rPr>
                        <a:t>~0%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 Narrow" panose="020B0606020202030204" pitchFamily="34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 Narrow" panose="020B0606020202030204" pitchFamily="34" charset="0"/>
                        </a:rPr>
                        <a:t>162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 Narrow" panose="020B0606020202030204" pitchFamily="34" charset="0"/>
                        </a:rPr>
                        <a:t>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915038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latin typeface="Arial Narrow" panose="020B0606020202030204" pitchFamily="34" charset="0"/>
                        </a:rPr>
                        <a:t>Parks Rec &amp; Conservation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 Narrow" panose="020B0606020202030204" pitchFamily="34" charset="0"/>
                        </a:rPr>
                        <a:t>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 Narrow" panose="020B0606020202030204" pitchFamily="34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 Narrow" panose="020B0606020202030204" pitchFamily="34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 Narrow" panose="020B0606020202030204" pitchFamily="34" charset="0"/>
                        </a:rPr>
                        <a:t>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041846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1600" b="1" dirty="0">
                          <a:latin typeface="Arial Narrow" panose="020B0606020202030204" pitchFamily="34" charset="0"/>
                        </a:rPr>
                        <a:t>Wellesley Square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Arial Narrow" panose="020B0606020202030204" pitchFamily="34" charset="0"/>
                        </a:rPr>
                        <a:t>~0%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 Narrow" panose="020B0606020202030204" pitchFamily="34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 Narrow" panose="020B0606020202030204" pitchFamily="34" charset="0"/>
                        </a:rPr>
                        <a:t>57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 Narrow" panose="020B0606020202030204" pitchFamily="34" charset="0"/>
                        </a:rPr>
                        <a:t>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98374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1600" b="1" dirty="0">
                          <a:latin typeface="Arial Narrow" panose="020B0606020202030204" pitchFamily="34" charset="0"/>
                        </a:rPr>
                        <a:t>Lower Falls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Arial Narrow" panose="020B0606020202030204" pitchFamily="34" charset="0"/>
                        </a:rPr>
                        <a:t>~0%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 Narrow" panose="020B0606020202030204" pitchFamily="34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 Narrow" panose="020B0606020202030204" pitchFamily="34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 Narrow" panose="020B0606020202030204" pitchFamily="34" charset="0"/>
                        </a:rPr>
                        <a:t>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602818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600" baseline="30000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Arial Narrow" panose="020B0606020202030204" pitchFamily="34" charset="0"/>
                        </a:rPr>
                        <a:t>262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Arial Narrow" panose="020B0606020202030204" pitchFamily="34" charset="0"/>
                        </a:rPr>
                        <a:t>2,243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4399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27278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2F76BE-E573-E16D-33F5-87F7FA59C7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76FA75-97B4-CA00-0E4E-5EBB08B346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Wellesley Zoning: Multi-Unit Parcels By Precinct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3AEDD315-C362-6925-3B27-59ACE9CEEC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8032766"/>
              </p:ext>
            </p:extLst>
          </p:nvPr>
        </p:nvGraphicFramePr>
        <p:xfrm>
          <a:off x="689547" y="1497923"/>
          <a:ext cx="8061930" cy="448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3310">
                  <a:extLst>
                    <a:ext uri="{9D8B030D-6E8A-4147-A177-3AD203B41FA5}">
                      <a16:colId xmlns:a16="http://schemas.microsoft.com/office/drawing/2014/main" val="1061450473"/>
                    </a:ext>
                  </a:extLst>
                </a:gridCol>
                <a:gridCol w="1163310">
                  <a:extLst>
                    <a:ext uri="{9D8B030D-6E8A-4147-A177-3AD203B41FA5}">
                      <a16:colId xmlns:a16="http://schemas.microsoft.com/office/drawing/2014/main" val="3907410102"/>
                    </a:ext>
                  </a:extLst>
                </a:gridCol>
                <a:gridCol w="1163310">
                  <a:extLst>
                    <a:ext uri="{9D8B030D-6E8A-4147-A177-3AD203B41FA5}">
                      <a16:colId xmlns:a16="http://schemas.microsoft.com/office/drawing/2014/main" val="2561831489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481008029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1195029138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3712609128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717308763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5488276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Precinct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# Multi-Unit Units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# Multi-Unit Parcels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/>
                        <a:t>2</a:t>
                      </a:r>
                      <a:r>
                        <a:rPr lang="en-US" dirty="0"/>
                        <a:t> </a:t>
                      </a:r>
                      <a:r>
                        <a:rPr lang="en-US" sz="1600" dirty="0">
                          <a:latin typeface="Arial Narrow" panose="020B0606020202030204" pitchFamily="34" charset="0"/>
                        </a:rPr>
                        <a:t>units</a:t>
                      </a:r>
                      <a:endParaRPr lang="en-US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/>
                        <a:t>3-5</a:t>
                      </a:r>
                      <a:r>
                        <a:rPr lang="en-US" dirty="0"/>
                        <a:t> </a:t>
                      </a:r>
                      <a:r>
                        <a:rPr lang="en-US" sz="1800" dirty="0">
                          <a:latin typeface="Arial Narrow" panose="020B0606020202030204" pitchFamily="34" charset="0"/>
                        </a:rPr>
                        <a:t>units</a:t>
                      </a:r>
                      <a:endParaRPr lang="en-US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/>
                        <a:t>6-10</a:t>
                      </a:r>
                      <a:r>
                        <a:rPr lang="en-US" dirty="0"/>
                        <a:t> </a:t>
                      </a:r>
                      <a:r>
                        <a:rPr lang="en-US" sz="1800" dirty="0">
                          <a:latin typeface="Arial Narrow" panose="020B0606020202030204" pitchFamily="34" charset="0"/>
                        </a:rPr>
                        <a:t>units</a:t>
                      </a:r>
                      <a:endParaRPr lang="en-US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/>
                        <a:t>11-20</a:t>
                      </a:r>
                      <a:r>
                        <a:rPr lang="en-US" dirty="0"/>
                        <a:t> </a:t>
                      </a:r>
                      <a:r>
                        <a:rPr lang="en-US" sz="1800" dirty="0">
                          <a:latin typeface="Arial Narrow" panose="020B0606020202030204" pitchFamily="34" charset="0"/>
                        </a:rPr>
                        <a:t>units</a:t>
                      </a:r>
                      <a:endParaRPr lang="en-US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/>
                        <a:t>&gt;20</a:t>
                      </a:r>
                      <a:r>
                        <a:rPr lang="en-US" dirty="0"/>
                        <a:t> </a:t>
                      </a:r>
                      <a:r>
                        <a:rPr lang="en-US" sz="1800" dirty="0">
                          <a:latin typeface="Arial Narrow" panose="020B0606020202030204" pitchFamily="34" charset="0"/>
                        </a:rPr>
                        <a:t>units</a:t>
                      </a:r>
                      <a:endParaRPr lang="en-US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7892244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>
                          <a:latin typeface="Arial Narrow" panose="020B0606020202030204" pitchFamily="34" charset="0"/>
                        </a:rPr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Arial Narrow" panose="020B0606020202030204" pitchFamily="34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Arial Narrow" panose="020B0606020202030204" pitchFamily="34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Arial Narrow" panose="020B0606020202030204" pitchFamily="34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Arial Narrow" panose="020B0606020202030204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Arial Narrow" panose="020B0606020202030204" pitchFamily="34" charset="0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428453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Arial Narrow" panose="020B0606020202030204" pitchFamily="34" charset="0"/>
                        </a:rPr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353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Arial Narrow" panose="020B0606020202030204" pitchFamily="34" charset="0"/>
                        </a:rPr>
                        <a:t>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Arial Narrow" panose="020B0606020202030204" pitchFamily="34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Arial Narrow" panose="020B0606020202030204" pitchFamily="34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Arial Narrow" panose="020B0606020202030204" pitchFamily="34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Arial Narrow" panose="020B0606020202030204" pitchFamily="34" charset="0"/>
                        </a:rPr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978220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Arial Narrow" panose="020B0606020202030204" pitchFamily="34" charset="0"/>
                        </a:rPr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Arial Narrow" panose="020B0606020202030204" pitchFamily="34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Arial Narrow" panose="020B0606020202030204" pitchFamily="34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Arial Narrow" panose="020B0606020202030204" pitchFamily="34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Arial Narrow" panose="020B0606020202030204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Arial Narrow" panose="020B0606020202030204" pitchFamily="34" charset="0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642881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Arial Narrow" panose="020B0606020202030204" pitchFamily="34" charset="0"/>
                        </a:rPr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142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Arial Narrow" panose="020B0606020202030204" pitchFamily="34" charset="0"/>
                        </a:rPr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Arial Narrow" panose="020B0606020202030204" pitchFamily="34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Arial Narrow" panose="020B0606020202030204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Arial Narrow" panose="020B0606020202030204" pitchFamily="34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Arial Narrow" panose="020B0606020202030204" pitchFamily="34" charset="0"/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5036725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Arial Narrow" panose="020B0606020202030204" pitchFamily="34" charset="0"/>
                        </a:rPr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633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Arial Narrow" panose="020B0606020202030204" pitchFamily="34" charset="0"/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Arial Narrow" panose="020B0606020202030204" pitchFamily="34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Arial Narrow" panose="020B0606020202030204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Arial Narrow" panose="020B0606020202030204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Arial Narrow" panose="020B0606020202030204" pitchFamily="34" charset="0"/>
                        </a:rPr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760109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Arial Narrow" panose="020B0606020202030204" pitchFamily="34" charset="0"/>
                        </a:rPr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Arial Narrow" panose="020B0606020202030204" pitchFamily="34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Arial Narrow" panose="020B0606020202030204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Arial Narrow" panose="020B0606020202030204" pitchFamily="34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Arial Narrow" panose="020B0606020202030204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Arial Narrow" panose="020B0606020202030204" pitchFamily="34" charset="0"/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785786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Arial Narrow" panose="020B0606020202030204" pitchFamily="34" charset="0"/>
                        </a:rPr>
                        <a:t>G</a:t>
                      </a:r>
                      <a:endParaRPr lang="en-US" sz="2000" b="1" baseline="30000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457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Arial Narrow" panose="020B0606020202030204" pitchFamily="34" charset="0"/>
                        </a:rPr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Arial Narrow" panose="020B0606020202030204" pitchFamily="34" charset="0"/>
                        </a:rPr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Arial Narrow" panose="020B0606020202030204" pitchFamily="34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Arial Narrow" panose="020B0606020202030204" pitchFamily="34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Arial Narrow" panose="020B0606020202030204" pitchFamily="34" charset="0"/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388517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Arial Narrow" panose="020B0606020202030204" pitchFamily="34" charset="0"/>
                        </a:rPr>
                        <a:t>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528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Arial Narrow" panose="020B0606020202030204" pitchFamily="34" charset="0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Arial Narrow" panose="020B0606020202030204" pitchFamily="34" charset="0"/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Arial Narrow" panose="020B0606020202030204" pitchFamily="34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Arial Narrow" panose="020B0606020202030204" pitchFamily="34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Arial Narrow" panose="020B0606020202030204" pitchFamily="34" charset="0"/>
                        </a:rPr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670859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600" baseline="30000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Arial Narrow" panose="020B0606020202030204" pitchFamily="34" charset="0"/>
                        </a:rPr>
                        <a:t>2,243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Arial Narrow" panose="020B0606020202030204" pitchFamily="34" charset="0"/>
                        </a:rPr>
                        <a:t>262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4399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54761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437962-3670-CC2E-03F9-301FD3CADB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B7E6B7-C93F-973E-91E3-89D44F0F50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Wellesley Zoning Districts: </a:t>
            </a:r>
            <a:br>
              <a:rPr lang="en-US" dirty="0"/>
            </a:br>
            <a:r>
              <a:rPr lang="en-US" dirty="0"/>
              <a:t>Distribution of Multi-Unit Parcels by Number of Units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4A3BB00-4B8B-67C7-563C-75400A1235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8529467"/>
              </p:ext>
            </p:extLst>
          </p:nvPr>
        </p:nvGraphicFramePr>
        <p:xfrm>
          <a:off x="480813" y="1123169"/>
          <a:ext cx="2282683" cy="5400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2683">
                  <a:extLst>
                    <a:ext uri="{9D8B030D-6E8A-4147-A177-3AD203B41FA5}">
                      <a16:colId xmlns:a16="http://schemas.microsoft.com/office/drawing/2014/main" val="106145047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District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892244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Arial Narrow" panose="020B0606020202030204" pitchFamily="34" charset="0"/>
                        </a:rPr>
                        <a:t>SR10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428453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Arial Narrow" panose="020B0606020202030204" pitchFamily="34" charset="0"/>
                        </a:rPr>
                        <a:t>SR15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978220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Arial Narrow" panose="020B0606020202030204" pitchFamily="34" charset="0"/>
                        </a:rPr>
                        <a:t>SR20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642881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Arial Narrow" panose="020B0606020202030204" pitchFamily="34" charset="0"/>
                        </a:rPr>
                        <a:t>SR30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5036725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Arial Narrow" panose="020B0606020202030204" pitchFamily="34" charset="0"/>
                        </a:rPr>
                        <a:t>SR40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760109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Arial Narrow" panose="020B0606020202030204" pitchFamily="34" charset="0"/>
                        </a:rPr>
                        <a:t>Gen Res + 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785786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Arial Narrow" panose="020B0606020202030204" pitchFamily="34" charset="0"/>
                        </a:rPr>
                        <a:t>Other Residential</a:t>
                      </a:r>
                      <a:r>
                        <a:rPr lang="en-US" sz="1600" baseline="30000" dirty="0">
                          <a:latin typeface="Arial Narrow" panose="020B0606020202030204" pitchFamily="34" charset="0"/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388517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Arial Narrow" panose="020B0606020202030204" pitchFamily="34" charset="0"/>
                        </a:rPr>
                        <a:t>Business + 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670859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Arial Narrow" panose="020B0606020202030204" pitchFamily="34" charset="0"/>
                        </a:rPr>
                        <a:t>Industrial + 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568148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Arial Narrow" panose="020B0606020202030204" pitchFamily="34" charset="0"/>
                        </a:rPr>
                        <a:t>Admin &amp; Professional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8561679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Arial Narrow" panose="020B0606020202030204" pitchFamily="34" charset="0"/>
                        </a:rPr>
                        <a:t>Educational + A + 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915038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Arial Narrow" panose="020B0606020202030204" pitchFamily="34" charset="0"/>
                        </a:rPr>
                        <a:t>Parks Rec &amp; Conservation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041846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Arial Narrow" panose="020B0606020202030204" pitchFamily="34" charset="0"/>
                        </a:rPr>
                        <a:t>Wellesley Square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98374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Arial Narrow" panose="020B0606020202030204" pitchFamily="34" charset="0"/>
                        </a:rPr>
                        <a:t>Lower Falls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602818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Arial Narrow" panose="020B0606020202030204" pitchFamily="34" charset="0"/>
                        </a:rPr>
                        <a:t>All Other</a:t>
                      </a:r>
                      <a:r>
                        <a:rPr lang="en-US" sz="1600" baseline="30000" dirty="0">
                          <a:latin typeface="Arial Narrow" panose="020B0606020202030204" pitchFamily="34" charset="0"/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4399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35168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0B4C88-E927-EBD2-7610-442BA68196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499410-FE17-1C4D-E23B-1F82B298B6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Wellesley Strategic Housing Plan Survey Statistics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1F2A7EE-542E-5F32-0F72-7F42AD1B7EFD}"/>
              </a:ext>
            </a:extLst>
          </p:cNvPr>
          <p:cNvSpPr txBox="1"/>
          <p:nvPr/>
        </p:nvSpPr>
        <p:spPr>
          <a:xfrm>
            <a:off x="464900" y="1195754"/>
            <a:ext cx="8214200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i="1" dirty="0"/>
              <a:t>Do you think Wellesley has too much, too little, or just the right amount of the following types of housing?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43AF72A-76CA-1AC2-914B-14485CBC3AF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5980" t="26552" r="82546" b="4027"/>
          <a:stretch>
            <a:fillRect/>
          </a:stretch>
        </p:blipFill>
        <p:spPr>
          <a:xfrm>
            <a:off x="464900" y="2267129"/>
            <a:ext cx="1223223" cy="2709123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C9E7683-E754-22CA-7A7B-0C1F6B867A66}"/>
              </a:ext>
            </a:extLst>
          </p:cNvPr>
          <p:cNvSpPr txBox="1"/>
          <p:nvPr/>
        </p:nvSpPr>
        <p:spPr>
          <a:xfrm>
            <a:off x="2332892" y="2790693"/>
            <a:ext cx="61882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Emphatically, Wellesley wants to stay predominantly Single Family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E15DEC4A-706D-E081-DCD0-EE729A3BEF17}"/>
              </a:ext>
            </a:extLst>
          </p:cNvPr>
          <p:cNvGrpSpPr/>
          <p:nvPr/>
        </p:nvGrpSpPr>
        <p:grpSpPr>
          <a:xfrm>
            <a:off x="2010508" y="5933751"/>
            <a:ext cx="5328138" cy="879231"/>
            <a:chOff x="1922585" y="4841631"/>
            <a:chExt cx="5328138" cy="879231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B2C47A5E-43B5-7D1A-DE68-BDF04B117F3A}"/>
                </a:ext>
              </a:extLst>
            </p:cNvPr>
            <p:cNvSpPr/>
            <p:nvPr/>
          </p:nvSpPr>
          <p:spPr>
            <a:xfrm>
              <a:off x="1922585" y="4841631"/>
              <a:ext cx="5328138" cy="879231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85D73E1B-2369-E047-0472-1D89106FC99C}"/>
                </a:ext>
              </a:extLst>
            </p:cNvPr>
            <p:cNvSpPr/>
            <p:nvPr/>
          </p:nvSpPr>
          <p:spPr>
            <a:xfrm>
              <a:off x="2502877" y="5035061"/>
              <a:ext cx="257908" cy="252046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EAAD6E0-6168-FC1A-7837-A7BE153750F6}"/>
                </a:ext>
              </a:extLst>
            </p:cNvPr>
            <p:cNvSpPr/>
            <p:nvPr/>
          </p:nvSpPr>
          <p:spPr>
            <a:xfrm>
              <a:off x="3826127" y="5035061"/>
              <a:ext cx="257908" cy="252046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D7CA6537-3FE2-4C8E-F5FE-3467ACC58B45}"/>
                </a:ext>
              </a:extLst>
            </p:cNvPr>
            <p:cNvSpPr/>
            <p:nvPr/>
          </p:nvSpPr>
          <p:spPr>
            <a:xfrm>
              <a:off x="5149377" y="5035061"/>
              <a:ext cx="257908" cy="25204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8981E7B-274A-8BA9-D8A2-587DDDB4B9B3}"/>
                </a:ext>
              </a:extLst>
            </p:cNvPr>
            <p:cNvSpPr/>
            <p:nvPr/>
          </p:nvSpPr>
          <p:spPr>
            <a:xfrm>
              <a:off x="6472626" y="5035061"/>
              <a:ext cx="257908" cy="252046"/>
            </a:xfrm>
            <a:prstGeom prst="rect">
              <a:avLst/>
            </a:prstGeom>
            <a:solidFill>
              <a:srgbClr val="FFE185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4653D9F6-1AA8-595F-32D5-D8D7F8DF7996}"/>
                </a:ext>
              </a:extLst>
            </p:cNvPr>
            <p:cNvSpPr txBox="1"/>
            <p:nvPr/>
          </p:nvSpPr>
          <p:spPr>
            <a:xfrm>
              <a:off x="2023395" y="5320866"/>
              <a:ext cx="121687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/>
                <a:t>Right Amount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6E5BEC8F-9A5D-40EC-63CD-552F4A2EEB98}"/>
                </a:ext>
              </a:extLst>
            </p:cNvPr>
            <p:cNvSpPr txBox="1"/>
            <p:nvPr/>
          </p:nvSpPr>
          <p:spPr>
            <a:xfrm>
              <a:off x="3425128" y="5320866"/>
              <a:ext cx="105990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/>
                <a:t>Not Enough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605321D3-25AD-56E3-69FD-811B7A58D555}"/>
                </a:ext>
              </a:extLst>
            </p:cNvPr>
            <p:cNvSpPr txBox="1"/>
            <p:nvPr/>
          </p:nvSpPr>
          <p:spPr>
            <a:xfrm>
              <a:off x="4821058" y="5320866"/>
              <a:ext cx="91454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/>
                <a:t>Too Much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09A8B822-B49A-9416-7E8D-A03EA0F28A65}"/>
                </a:ext>
              </a:extLst>
            </p:cNvPr>
            <p:cNvSpPr txBox="1"/>
            <p:nvPr/>
          </p:nvSpPr>
          <p:spPr>
            <a:xfrm>
              <a:off x="6242539" y="5320866"/>
              <a:ext cx="71808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/>
                <a:t>Unsure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608867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62921A-B929-C5F0-C233-784DA421F4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284B4E-F915-80E9-BD0E-2958A15FE8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Wellesley Strategic Housing Plan Survey Statistics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9EF6B16-9A54-BFFC-1FF0-15EF3A1A0CA9}"/>
              </a:ext>
            </a:extLst>
          </p:cNvPr>
          <p:cNvSpPr txBox="1"/>
          <p:nvPr/>
        </p:nvSpPr>
        <p:spPr>
          <a:xfrm>
            <a:off x="464900" y="1195754"/>
            <a:ext cx="8214200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i="1" dirty="0"/>
              <a:t>Do you think Wellesley has too much, too little, or just the right amount of the following types of housing?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AA5ABA4-8ED2-FB58-FC87-CC6049109989}"/>
              </a:ext>
            </a:extLst>
          </p:cNvPr>
          <p:cNvSpPr txBox="1"/>
          <p:nvPr/>
        </p:nvSpPr>
        <p:spPr>
          <a:xfrm>
            <a:off x="1060847" y="4670376"/>
            <a:ext cx="658846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But at the same time, citizens seem amenable to other multi-housing options 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CC78B9D9-2C05-92F2-F268-7246B475567B}"/>
              </a:ext>
            </a:extLst>
          </p:cNvPr>
          <p:cNvGrpSpPr/>
          <p:nvPr/>
        </p:nvGrpSpPr>
        <p:grpSpPr>
          <a:xfrm>
            <a:off x="1351033" y="2386373"/>
            <a:ext cx="5823296" cy="2085254"/>
            <a:chOff x="2277156" y="2322596"/>
            <a:chExt cx="5823296" cy="2085254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638328A2-C25C-C793-BC6F-79E0A1A2ED0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l="19101" t="42502" r="42822" b="9520"/>
            <a:stretch>
              <a:fillRect/>
            </a:stretch>
          </p:blipFill>
          <p:spPr>
            <a:xfrm>
              <a:off x="2277156" y="2322596"/>
              <a:ext cx="4371317" cy="2016254"/>
            </a:xfrm>
            <a:prstGeom prst="rect">
              <a:avLst/>
            </a:prstGeom>
          </p:spPr>
        </p:pic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95ACA823-7A02-F833-FF0E-960E28A87A6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l="72370" t="48708" r="16219" b="8039"/>
            <a:stretch>
              <a:fillRect/>
            </a:stretch>
          </p:blipFill>
          <p:spPr>
            <a:xfrm>
              <a:off x="6784677" y="2582027"/>
              <a:ext cx="1315775" cy="1825823"/>
            </a:xfrm>
            <a:prstGeom prst="rect">
              <a:avLst/>
            </a:prstGeom>
          </p:spPr>
        </p:pic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555964DC-F8FF-589C-4451-E3EF8102B665}"/>
              </a:ext>
            </a:extLst>
          </p:cNvPr>
          <p:cNvGrpSpPr/>
          <p:nvPr/>
        </p:nvGrpSpPr>
        <p:grpSpPr>
          <a:xfrm>
            <a:off x="2010508" y="5933751"/>
            <a:ext cx="5328138" cy="879231"/>
            <a:chOff x="1922585" y="4841631"/>
            <a:chExt cx="5328138" cy="879231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8F1DFF22-C868-7639-AF82-43963C983581}"/>
                </a:ext>
              </a:extLst>
            </p:cNvPr>
            <p:cNvSpPr/>
            <p:nvPr/>
          </p:nvSpPr>
          <p:spPr>
            <a:xfrm>
              <a:off x="1922585" y="4841631"/>
              <a:ext cx="5328138" cy="879231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8A86E343-5174-C181-6953-1DC15EF9AFA8}"/>
                </a:ext>
              </a:extLst>
            </p:cNvPr>
            <p:cNvSpPr/>
            <p:nvPr/>
          </p:nvSpPr>
          <p:spPr>
            <a:xfrm>
              <a:off x="2502877" y="5035061"/>
              <a:ext cx="257908" cy="252046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63B6ED07-85A2-D137-4491-730A1797B71B}"/>
                </a:ext>
              </a:extLst>
            </p:cNvPr>
            <p:cNvSpPr/>
            <p:nvPr/>
          </p:nvSpPr>
          <p:spPr>
            <a:xfrm>
              <a:off x="3826127" y="5035061"/>
              <a:ext cx="257908" cy="252046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DA182C7F-2516-BB5A-348D-D341C0674A34}"/>
                </a:ext>
              </a:extLst>
            </p:cNvPr>
            <p:cNvSpPr/>
            <p:nvPr/>
          </p:nvSpPr>
          <p:spPr>
            <a:xfrm>
              <a:off x="5149377" y="5035061"/>
              <a:ext cx="257908" cy="25204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3E3A5E94-F05B-4477-0935-9004A6F25C59}"/>
                </a:ext>
              </a:extLst>
            </p:cNvPr>
            <p:cNvSpPr/>
            <p:nvPr/>
          </p:nvSpPr>
          <p:spPr>
            <a:xfrm>
              <a:off x="6472626" y="5035061"/>
              <a:ext cx="257908" cy="252046"/>
            </a:xfrm>
            <a:prstGeom prst="rect">
              <a:avLst/>
            </a:prstGeom>
            <a:solidFill>
              <a:srgbClr val="FFE185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3317BCB9-7429-8E25-3F99-CEDBF6D0C60E}"/>
                </a:ext>
              </a:extLst>
            </p:cNvPr>
            <p:cNvSpPr txBox="1"/>
            <p:nvPr/>
          </p:nvSpPr>
          <p:spPr>
            <a:xfrm>
              <a:off x="2023395" y="5320866"/>
              <a:ext cx="121687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/>
                <a:t>Right Amount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FA752EE3-A0A6-1C53-8BA1-C774A46DC430}"/>
                </a:ext>
              </a:extLst>
            </p:cNvPr>
            <p:cNvSpPr txBox="1"/>
            <p:nvPr/>
          </p:nvSpPr>
          <p:spPr>
            <a:xfrm>
              <a:off x="3425128" y="5320866"/>
              <a:ext cx="105990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/>
                <a:t>Not Enough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3BF1CEA3-49A6-C811-1438-AD16A03975B2}"/>
                </a:ext>
              </a:extLst>
            </p:cNvPr>
            <p:cNvSpPr txBox="1"/>
            <p:nvPr/>
          </p:nvSpPr>
          <p:spPr>
            <a:xfrm>
              <a:off x="4821058" y="5320866"/>
              <a:ext cx="91454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/>
                <a:t>Too Much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28AD118A-FA14-FC5B-B5C8-472534796ED0}"/>
                </a:ext>
              </a:extLst>
            </p:cNvPr>
            <p:cNvSpPr txBox="1"/>
            <p:nvPr/>
          </p:nvSpPr>
          <p:spPr>
            <a:xfrm>
              <a:off x="6242539" y="5320866"/>
              <a:ext cx="71808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/>
                <a:t>Unsure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713339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8029</TotalTime>
  <Words>952</Words>
  <Application>Microsoft Office PowerPoint</Application>
  <PresentationFormat>On-screen Show (4:3)</PresentationFormat>
  <Paragraphs>338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Arial Narrow</vt:lpstr>
      <vt:lpstr>Calibri</vt:lpstr>
      <vt:lpstr>Calibri Light</vt:lpstr>
      <vt:lpstr>Office Theme</vt:lpstr>
      <vt:lpstr>Zoning/Housing  Contextual Data </vt:lpstr>
      <vt:lpstr>Wellesley Zoning Districts</vt:lpstr>
      <vt:lpstr>Wellesley Zoning District Sizes</vt:lpstr>
      <vt:lpstr>Wellesley Zoning Districtsby Household Count</vt:lpstr>
      <vt:lpstr>Wellesley Zoning: Multi-Unit Parcels By Zoning District</vt:lpstr>
      <vt:lpstr>Wellesley Zoning: Multi-Unit Parcels By Precinct</vt:lpstr>
      <vt:lpstr>Wellesley Zoning Districts:  Distribution of Multi-Unit Parcels by Number of Units</vt:lpstr>
      <vt:lpstr>Wellesley Strategic Housing Plan Survey Statistics</vt:lpstr>
      <vt:lpstr>Wellesley Strategic Housing Plan Survey Statistics</vt:lpstr>
      <vt:lpstr>Wellesley Strategic Housing Plan Survey Statistics</vt:lpstr>
      <vt:lpstr>Wellesley Strategic Housing Plan Survey Statistics</vt:lpstr>
      <vt:lpstr>Terms and Definitions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T. Taylor</dc:creator>
  <cp:lastModifiedBy>T. Taylor</cp:lastModifiedBy>
  <cp:revision>2</cp:revision>
  <dcterms:created xsi:type="dcterms:W3CDTF">2025-05-29T19:09:37Z</dcterms:created>
  <dcterms:modified xsi:type="dcterms:W3CDTF">2025-06-11T16:37:31Z</dcterms:modified>
</cp:coreProperties>
</file>