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7"/>
  </p:notesMasterIdLst>
  <p:sldIdLst>
    <p:sldId id="256" r:id="rId2"/>
    <p:sldId id="259" r:id="rId3"/>
    <p:sldId id="278" r:id="rId4"/>
    <p:sldId id="279" r:id="rId5"/>
    <p:sldId id="280" r:id="rId6"/>
  </p:sldIdLst>
  <p:sldSz cx="9144000" cy="6858000" type="screen4x3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1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2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. Taylor" userId="1a56f68ea271c1e5" providerId="LiveId" clId="{9C0114BE-19D3-4994-BFDB-B9736D55CDB6}"/>
    <pc:docChg chg="undo custSel addSld delSld modSld">
      <pc:chgData name="T. Taylor" userId="1a56f68ea271c1e5" providerId="LiveId" clId="{9C0114BE-19D3-4994-BFDB-B9736D55CDB6}" dt="2025-06-11T15:54:58.323" v="682" actId="113"/>
      <pc:docMkLst>
        <pc:docMk/>
      </pc:docMkLst>
      <pc:sldChg chg="modSp mod">
        <pc:chgData name="T. Taylor" userId="1a56f68ea271c1e5" providerId="LiveId" clId="{9C0114BE-19D3-4994-BFDB-B9736D55CDB6}" dt="2025-06-11T15:10:57.376" v="29" actId="20577"/>
        <pc:sldMkLst>
          <pc:docMk/>
          <pc:sldMk cId="2047326587" sldId="256"/>
        </pc:sldMkLst>
        <pc:spChg chg="mod">
          <ac:chgData name="T. Taylor" userId="1a56f68ea271c1e5" providerId="LiveId" clId="{9C0114BE-19D3-4994-BFDB-B9736D55CDB6}" dt="2025-06-11T15:10:57.376" v="29" actId="20577"/>
          <ac:spMkLst>
            <pc:docMk/>
            <pc:sldMk cId="2047326587" sldId="256"/>
            <ac:spMk id="2" creationId="{DCB10DF2-F753-DFB0-DECF-551674FA78BF}"/>
          </ac:spMkLst>
        </pc:spChg>
      </pc:sldChg>
      <pc:sldChg chg="del">
        <pc:chgData name="T. Taylor" userId="1a56f68ea271c1e5" providerId="LiveId" clId="{9C0114BE-19D3-4994-BFDB-B9736D55CDB6}" dt="2025-06-11T15:20:31.079" v="677" actId="47"/>
        <pc:sldMkLst>
          <pc:docMk/>
          <pc:sldMk cId="2181181239" sldId="257"/>
        </pc:sldMkLst>
      </pc:sldChg>
      <pc:sldChg chg="del">
        <pc:chgData name="T. Taylor" userId="1a56f68ea271c1e5" providerId="LiveId" clId="{9C0114BE-19D3-4994-BFDB-B9736D55CDB6}" dt="2025-06-11T15:20:31.079" v="677" actId="47"/>
        <pc:sldMkLst>
          <pc:docMk/>
          <pc:sldMk cId="2739369965" sldId="258"/>
        </pc:sldMkLst>
      </pc:sldChg>
      <pc:sldChg chg="addSp delSp modSp mod">
        <pc:chgData name="T. Taylor" userId="1a56f68ea271c1e5" providerId="LiveId" clId="{9C0114BE-19D3-4994-BFDB-B9736D55CDB6}" dt="2025-06-11T15:12:49.617" v="110" actId="403"/>
        <pc:sldMkLst>
          <pc:docMk/>
          <pc:sldMk cId="167801558" sldId="259"/>
        </pc:sldMkLst>
        <pc:spChg chg="mod">
          <ac:chgData name="T. Taylor" userId="1a56f68ea271c1e5" providerId="LiveId" clId="{9C0114BE-19D3-4994-BFDB-B9736D55CDB6}" dt="2025-06-11T15:11:11.152" v="49" actId="20577"/>
          <ac:spMkLst>
            <pc:docMk/>
            <pc:sldMk cId="167801558" sldId="259"/>
            <ac:spMk id="2" creationId="{52635C0D-F121-6DE5-7785-0B05F3C8FFEE}"/>
          </ac:spMkLst>
        </pc:spChg>
        <pc:spChg chg="del">
          <ac:chgData name="T. Taylor" userId="1a56f68ea271c1e5" providerId="LiveId" clId="{9C0114BE-19D3-4994-BFDB-B9736D55CDB6}" dt="2025-06-11T15:11:17.345" v="50" actId="478"/>
          <ac:spMkLst>
            <pc:docMk/>
            <pc:sldMk cId="167801558" sldId="259"/>
            <ac:spMk id="3" creationId="{89CD9563-16DA-A974-FD1D-EF8FE4F4DAE9}"/>
          </ac:spMkLst>
        </pc:spChg>
        <pc:spChg chg="del">
          <ac:chgData name="T. Taylor" userId="1a56f68ea271c1e5" providerId="LiveId" clId="{9C0114BE-19D3-4994-BFDB-B9736D55CDB6}" dt="2025-06-11T15:11:17.345" v="50" actId="478"/>
          <ac:spMkLst>
            <pc:docMk/>
            <pc:sldMk cId="167801558" sldId="259"/>
            <ac:spMk id="5" creationId="{2FA31D2C-52C4-9954-0E7D-801C4A0D8F18}"/>
          </ac:spMkLst>
        </pc:spChg>
        <pc:spChg chg="del">
          <ac:chgData name="T. Taylor" userId="1a56f68ea271c1e5" providerId="LiveId" clId="{9C0114BE-19D3-4994-BFDB-B9736D55CDB6}" dt="2025-06-11T15:11:17.345" v="50" actId="478"/>
          <ac:spMkLst>
            <pc:docMk/>
            <pc:sldMk cId="167801558" sldId="259"/>
            <ac:spMk id="6" creationId="{64D4E5A7-08DA-E587-99DB-BC829FBC8EEA}"/>
          </ac:spMkLst>
        </pc:spChg>
        <pc:spChg chg="del">
          <ac:chgData name="T. Taylor" userId="1a56f68ea271c1e5" providerId="LiveId" clId="{9C0114BE-19D3-4994-BFDB-B9736D55CDB6}" dt="2025-06-11T15:11:17.345" v="50" actId="478"/>
          <ac:spMkLst>
            <pc:docMk/>
            <pc:sldMk cId="167801558" sldId="259"/>
            <ac:spMk id="7" creationId="{43AD03B6-F1F3-783F-C7E9-AEE1A9E67E13}"/>
          </ac:spMkLst>
        </pc:spChg>
        <pc:spChg chg="del">
          <ac:chgData name="T. Taylor" userId="1a56f68ea271c1e5" providerId="LiveId" clId="{9C0114BE-19D3-4994-BFDB-B9736D55CDB6}" dt="2025-06-11T15:11:17.345" v="50" actId="478"/>
          <ac:spMkLst>
            <pc:docMk/>
            <pc:sldMk cId="167801558" sldId="259"/>
            <ac:spMk id="8" creationId="{A77A7ECA-8BAE-292D-B47B-E7682F057493}"/>
          </ac:spMkLst>
        </pc:spChg>
        <pc:spChg chg="del">
          <ac:chgData name="T. Taylor" userId="1a56f68ea271c1e5" providerId="LiveId" clId="{9C0114BE-19D3-4994-BFDB-B9736D55CDB6}" dt="2025-06-11T15:11:17.345" v="50" actId="478"/>
          <ac:spMkLst>
            <pc:docMk/>
            <pc:sldMk cId="167801558" sldId="259"/>
            <ac:spMk id="9" creationId="{2303A71F-7421-4619-048E-2C69AE7A3003}"/>
          </ac:spMkLst>
        </pc:spChg>
        <pc:spChg chg="add mod">
          <ac:chgData name="T. Taylor" userId="1a56f68ea271c1e5" providerId="LiveId" clId="{9C0114BE-19D3-4994-BFDB-B9736D55CDB6}" dt="2025-06-11T15:12:49.617" v="110" actId="403"/>
          <ac:spMkLst>
            <pc:docMk/>
            <pc:sldMk cId="167801558" sldId="259"/>
            <ac:spMk id="12" creationId="{393B9DBB-7BA4-9506-ABA0-660BD9809148}"/>
          </ac:spMkLst>
        </pc:spChg>
      </pc:sldChg>
      <pc:sldChg chg="del">
        <pc:chgData name="T. Taylor" userId="1a56f68ea271c1e5" providerId="LiveId" clId="{9C0114BE-19D3-4994-BFDB-B9736D55CDB6}" dt="2025-06-11T15:13:06.663" v="112" actId="47"/>
        <pc:sldMkLst>
          <pc:docMk/>
          <pc:sldMk cId="1754766784" sldId="260"/>
        </pc:sldMkLst>
      </pc:sldChg>
      <pc:sldChg chg="del">
        <pc:chgData name="T. Taylor" userId="1a56f68ea271c1e5" providerId="LiveId" clId="{9C0114BE-19D3-4994-BFDB-B9736D55CDB6}" dt="2025-06-11T15:13:06.663" v="112" actId="47"/>
        <pc:sldMkLst>
          <pc:docMk/>
          <pc:sldMk cId="2468350836" sldId="261"/>
        </pc:sldMkLst>
      </pc:sldChg>
      <pc:sldChg chg="del">
        <pc:chgData name="T. Taylor" userId="1a56f68ea271c1e5" providerId="LiveId" clId="{9C0114BE-19D3-4994-BFDB-B9736D55CDB6}" dt="2025-06-11T15:13:06.663" v="112" actId="47"/>
        <pc:sldMkLst>
          <pc:docMk/>
          <pc:sldMk cId="3392727832" sldId="262"/>
        </pc:sldMkLst>
      </pc:sldChg>
      <pc:sldChg chg="del">
        <pc:chgData name="T. Taylor" userId="1a56f68ea271c1e5" providerId="LiveId" clId="{9C0114BE-19D3-4994-BFDB-B9736D55CDB6}" dt="2025-06-11T15:20:31.079" v="677" actId="47"/>
        <pc:sldMkLst>
          <pc:docMk/>
          <pc:sldMk cId="2561348012" sldId="263"/>
        </pc:sldMkLst>
      </pc:sldChg>
      <pc:sldChg chg="del">
        <pc:chgData name="T. Taylor" userId="1a56f68ea271c1e5" providerId="LiveId" clId="{9C0114BE-19D3-4994-BFDB-B9736D55CDB6}" dt="2025-06-11T15:20:31.079" v="677" actId="47"/>
        <pc:sldMkLst>
          <pc:docMk/>
          <pc:sldMk cId="2260886747" sldId="266"/>
        </pc:sldMkLst>
      </pc:sldChg>
      <pc:sldChg chg="del">
        <pc:chgData name="T. Taylor" userId="1a56f68ea271c1e5" providerId="LiveId" clId="{9C0114BE-19D3-4994-BFDB-B9736D55CDB6}" dt="2025-06-11T15:20:31.079" v="677" actId="47"/>
        <pc:sldMkLst>
          <pc:docMk/>
          <pc:sldMk cId="2871333926" sldId="274"/>
        </pc:sldMkLst>
      </pc:sldChg>
      <pc:sldChg chg="del">
        <pc:chgData name="T. Taylor" userId="1a56f68ea271c1e5" providerId="LiveId" clId="{9C0114BE-19D3-4994-BFDB-B9736D55CDB6}" dt="2025-06-11T15:20:31.079" v="677" actId="47"/>
        <pc:sldMkLst>
          <pc:docMk/>
          <pc:sldMk cId="4077480156" sldId="275"/>
        </pc:sldMkLst>
      </pc:sldChg>
      <pc:sldChg chg="del">
        <pc:chgData name="T. Taylor" userId="1a56f68ea271c1e5" providerId="LiveId" clId="{9C0114BE-19D3-4994-BFDB-B9736D55CDB6}" dt="2025-06-11T15:20:31.079" v="677" actId="47"/>
        <pc:sldMkLst>
          <pc:docMk/>
          <pc:sldMk cId="3458534978" sldId="276"/>
        </pc:sldMkLst>
      </pc:sldChg>
      <pc:sldChg chg="del">
        <pc:chgData name="T. Taylor" userId="1a56f68ea271c1e5" providerId="LiveId" clId="{9C0114BE-19D3-4994-BFDB-B9736D55CDB6}" dt="2025-06-11T15:13:06.663" v="112" actId="47"/>
        <pc:sldMkLst>
          <pc:docMk/>
          <pc:sldMk cId="3585476133" sldId="277"/>
        </pc:sldMkLst>
      </pc:sldChg>
      <pc:sldChg chg="modSp add mod">
        <pc:chgData name="T. Taylor" userId="1a56f68ea271c1e5" providerId="LiveId" clId="{9C0114BE-19D3-4994-BFDB-B9736D55CDB6}" dt="2025-06-11T15:20:56.450" v="681" actId="20577"/>
        <pc:sldMkLst>
          <pc:docMk/>
          <pc:sldMk cId="501399609" sldId="278"/>
        </pc:sldMkLst>
        <pc:spChg chg="mod">
          <ac:chgData name="T. Taylor" userId="1a56f68ea271c1e5" providerId="LiveId" clId="{9C0114BE-19D3-4994-BFDB-B9736D55CDB6}" dt="2025-06-11T15:20:56.450" v="681" actId="20577"/>
          <ac:spMkLst>
            <pc:docMk/>
            <pc:sldMk cId="501399609" sldId="278"/>
            <ac:spMk id="12" creationId="{514E742D-9F53-860F-DF79-EBAA56A39ED8}"/>
          </ac:spMkLst>
        </pc:spChg>
      </pc:sldChg>
      <pc:sldChg chg="modSp add mod">
        <pc:chgData name="T. Taylor" userId="1a56f68ea271c1e5" providerId="LiveId" clId="{9C0114BE-19D3-4994-BFDB-B9736D55CDB6}" dt="2025-06-11T15:54:58.323" v="682" actId="113"/>
        <pc:sldMkLst>
          <pc:docMk/>
          <pc:sldMk cId="2980424910" sldId="279"/>
        </pc:sldMkLst>
        <pc:spChg chg="mod">
          <ac:chgData name="T. Taylor" userId="1a56f68ea271c1e5" providerId="LiveId" clId="{9C0114BE-19D3-4994-BFDB-B9736D55CDB6}" dt="2025-06-11T15:54:58.323" v="682" actId="113"/>
          <ac:spMkLst>
            <pc:docMk/>
            <pc:sldMk cId="2980424910" sldId="279"/>
            <ac:spMk id="12" creationId="{E0912F0F-5CD3-6F5F-D393-3877036A11D1}"/>
          </ac:spMkLst>
        </pc:spChg>
      </pc:sldChg>
      <pc:sldChg chg="modSp add mod">
        <pc:chgData name="T. Taylor" userId="1a56f68ea271c1e5" providerId="LiveId" clId="{9C0114BE-19D3-4994-BFDB-B9736D55CDB6}" dt="2025-06-11T15:20:23.658" v="676" actId="403"/>
        <pc:sldMkLst>
          <pc:docMk/>
          <pc:sldMk cId="4109685693" sldId="280"/>
        </pc:sldMkLst>
        <pc:spChg chg="mod">
          <ac:chgData name="T. Taylor" userId="1a56f68ea271c1e5" providerId="LiveId" clId="{9C0114BE-19D3-4994-BFDB-B9736D55CDB6}" dt="2025-06-11T15:20:23.658" v="676" actId="403"/>
          <ac:spMkLst>
            <pc:docMk/>
            <pc:sldMk cId="4109685693" sldId="280"/>
            <ac:spMk id="12" creationId="{DAC42155-7ABE-F0CE-C494-4CF47012EF3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91EF6F8-6197-4010-B00D-8EBD9AFBC0FE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9988"/>
            <a:ext cx="421322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3A1A8BC6-87F0-4DA0-AF8D-A5F3DEFB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7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1A8BC6-87F0-4DA0-AF8D-A5F3DEFBB4A1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94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1A8BC6-87F0-4DA0-AF8D-A5F3DEFBB4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54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0E77E-8C55-F2C6-B29C-D0F6D19B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1D382B-2219-3DFA-A027-9AE3861747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7941AC-CDAB-3B1F-F7E3-EAC5CAC97F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BC084-5908-1449-D2EF-240B586C94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1A8BC6-87F0-4DA0-AF8D-A5F3DEFBB4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04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83304-E895-BEB5-045C-E0EE1CBC1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509AB8-3655-1652-ACAD-BEBC741C15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DE393F-670B-A93B-D094-4D4596DA36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04BE3-40D6-F11A-24B1-B6377FE0FD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1A8BC6-87F0-4DA0-AF8D-A5F3DEFBB4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83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34F35-F3B4-3F99-91B9-F5F744598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6C8A30-C633-1A35-8D48-5652F33654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685CE0-62A6-FC28-3367-139C643BCD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0B601-1943-4660-25E3-2D13E3982A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1A8BC6-87F0-4DA0-AF8D-A5F3DEFBB4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95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5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5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6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3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6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6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13" y="184437"/>
            <a:ext cx="8214200" cy="844948"/>
          </a:xfrm>
        </p:spPr>
        <p:txBody>
          <a:bodyPr anchor="b">
            <a:normAutofit/>
          </a:bodyPr>
          <a:lstStyle>
            <a:lvl1pPr>
              <a:defRPr sz="2800" b="1" u="none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492874"/>
            <a:ext cx="2057400" cy="365125"/>
          </a:xfrm>
        </p:spPr>
        <p:txBody>
          <a:bodyPr/>
          <a:lstStyle/>
          <a:p>
            <a:r>
              <a:rPr lang="en-US"/>
              <a:t>Meeting 1: June xx, 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492874"/>
            <a:ext cx="3086100" cy="365125"/>
          </a:xfrm>
        </p:spPr>
        <p:txBody>
          <a:bodyPr/>
          <a:lstStyle/>
          <a:p>
            <a:r>
              <a:rPr lang="en-US" dirty="0"/>
              <a:t>Wellesley RIO Task Force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492874"/>
            <a:ext cx="2057400" cy="365125"/>
          </a:xfrm>
        </p:spPr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935886-E514-4FD5-33F0-78CE15B73205}"/>
              </a:ext>
            </a:extLst>
          </p:cNvPr>
          <p:cNvCxnSpPr/>
          <p:nvPr userDrawn="1"/>
        </p:nvCxnSpPr>
        <p:spPr>
          <a:xfrm>
            <a:off x="459938" y="1045811"/>
            <a:ext cx="8235075" cy="0"/>
          </a:xfrm>
          <a:prstGeom prst="line">
            <a:avLst/>
          </a:prstGeom>
          <a:ln w="28575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41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8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8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xx,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5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Meeting 1: June xx,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5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0DF2-F753-DFB0-DECF-551674FA78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Meeting Wrap-Up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98EE5-6D6F-2443-F12B-E5A4C533C3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Meeting 1: June 11,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32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BAAD1-F021-4841-8C88-6252D0EC7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5C0D-F121-6DE5-7785-0B05F3C8F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B235C-629A-BFD0-AEE1-6DCC339B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Meeting 1: June 11, 2025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E16A3BA-DB7B-E03E-3A9B-E79A44FD9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1DBA72-FF91-C4F0-1B32-28E4D2E5A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1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3B9DBB-7BA4-9506-ABA0-660BD9809148}"/>
              </a:ext>
            </a:extLst>
          </p:cNvPr>
          <p:cNvSpPr txBox="1"/>
          <p:nvPr/>
        </p:nvSpPr>
        <p:spPr>
          <a:xfrm>
            <a:off x="350865" y="1683637"/>
            <a:ext cx="847409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600" b="1" dirty="0"/>
              <a:t>Wednesday, June 18</a:t>
            </a:r>
          </a:p>
          <a:p>
            <a:pPr algn="ctr">
              <a:spcBef>
                <a:spcPts val="1200"/>
              </a:spcBef>
            </a:pPr>
            <a:r>
              <a:rPr lang="en-US" sz="3600" b="1" dirty="0"/>
              <a:t>Great Hall / Town Hall</a:t>
            </a:r>
          </a:p>
          <a:p>
            <a:pPr algn="ctr">
              <a:spcBef>
                <a:spcPts val="1200"/>
              </a:spcBef>
            </a:pPr>
            <a:r>
              <a:rPr lang="en-US" sz="3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6:30 </a:t>
            </a:r>
            <a:endParaRPr lang="en-US" sz="3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7801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008C5-022A-E186-2E4E-02B185DD5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C087D-1FCE-79B7-F0BD-0CDC03B66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DE16E-F7E7-0F97-FB5D-065B985CD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Meeting 1: June 11, 2025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19E7731-ABB5-EE39-16CC-BDB49A239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D22EA46-ACF3-585F-9774-15B638B14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2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4E742D-9F53-860F-DF79-EBAA56A39ED8}"/>
              </a:ext>
            </a:extLst>
          </p:cNvPr>
          <p:cNvSpPr txBox="1"/>
          <p:nvPr/>
        </p:nvSpPr>
        <p:spPr>
          <a:xfrm>
            <a:off x="350865" y="1683637"/>
            <a:ext cx="84740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600" b="1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June 18 A</a:t>
            </a:r>
            <a:r>
              <a:rPr lang="en-US" sz="3600" b="1" u="sng" dirty="0"/>
              <a:t>genda Will Include:</a:t>
            </a:r>
          </a:p>
          <a:p>
            <a:pPr marL="684213" lvl="1" indent="-227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Look at the RIO Zoning Bylaw</a:t>
            </a:r>
          </a:p>
          <a:p>
            <a:pPr marL="684213" lvl="1" indent="-227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Relevant Hig</a:t>
            </a:r>
            <a:r>
              <a:rPr lang="en-US" sz="2400" dirty="0"/>
              <a:t>hlights </a:t>
            </a:r>
            <a:r>
              <a:rPr lang="en-US" sz="2400"/>
              <a:t>from SHP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4213" lvl="1" indent="-227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Confirm Meeting Schedule</a:t>
            </a:r>
          </a:p>
          <a:p>
            <a:pPr marL="684213" lvl="1" indent="-227013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1399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9D6A1-04AE-5787-4DF5-3A3BCF384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4DDA-C906-FA9E-4C6E-5E85DC8A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4753C-B0C9-019F-23E9-1655CEB07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Meeting 1: June 11, 2025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D1E0C77-8C11-E96D-D763-DD108698B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ACABD15-4B16-6E47-6E36-4E85BD91B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3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912F0F-5CD3-6F5F-D393-3877036A11D1}"/>
              </a:ext>
            </a:extLst>
          </p:cNvPr>
          <p:cNvSpPr txBox="1"/>
          <p:nvPr/>
        </p:nvSpPr>
        <p:spPr>
          <a:xfrm>
            <a:off x="350865" y="1683637"/>
            <a:ext cx="804499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600" b="1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HOMEWORK for MEETING 2</a:t>
            </a:r>
            <a:r>
              <a:rPr lang="en-US" sz="3600" b="1" u="sng" dirty="0"/>
              <a:t>:</a:t>
            </a:r>
          </a:p>
          <a:p>
            <a:pPr marL="684213" lvl="1" indent="-227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Read RIO Zoning Bylaw</a:t>
            </a:r>
          </a:p>
          <a:p>
            <a:pPr marL="1141413" lvl="2" indent="-2270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Be prepared to identify confusions, duplications, and things that are an issue</a:t>
            </a: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4213" lvl="1" indent="-227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Review SHP Strategies / Recommendations</a:t>
            </a:r>
            <a:endParaRPr lang="en-US" sz="2400" b="1" dirty="0"/>
          </a:p>
          <a:p>
            <a:pPr marL="1141413" lvl="2" indent="-2270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Pick out Recommendations relevant to RIO (whether you like the recommendation or not)</a:t>
            </a:r>
          </a:p>
          <a:p>
            <a:pPr marL="684213" lvl="1" indent="-227013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8042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5B650-FDCA-597A-7059-F06E34C35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D83B8-88A0-595A-444E-AB81E2203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BDA24-3E58-8582-37E4-46C222FF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Meeting 1: June 11, 2025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70BA022-BB88-90C9-058C-C75CB44A4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09B2B60-02DF-8F26-8251-8D46344B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4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C42155-7ABE-F0CE-C494-4CF47012EF3E}"/>
              </a:ext>
            </a:extLst>
          </p:cNvPr>
          <p:cNvSpPr txBox="1"/>
          <p:nvPr/>
        </p:nvSpPr>
        <p:spPr>
          <a:xfrm>
            <a:off x="350865" y="1683637"/>
            <a:ext cx="847409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600" b="1" dirty="0"/>
              <a:t>Thank You</a:t>
            </a:r>
          </a:p>
          <a:p>
            <a:pPr algn="ctr">
              <a:spcBef>
                <a:spcPts val="1200"/>
              </a:spcBef>
            </a:pPr>
            <a:r>
              <a:rPr lang="en-US" sz="4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Adjourned</a:t>
            </a:r>
            <a:endParaRPr lang="en-US" sz="4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9685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8074</TotalTime>
  <Words>146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Meeting Wrap-Up </vt:lpstr>
      <vt:lpstr>Next Meeting</vt:lpstr>
      <vt:lpstr>Next Meeting</vt:lpstr>
      <vt:lpstr>Next Meeting</vt:lpstr>
      <vt:lpstr>Next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T. Taylor</dc:creator>
  <cp:lastModifiedBy>Arbeene, Eric</cp:lastModifiedBy>
  <cp:revision>4</cp:revision>
  <cp:lastPrinted>2025-06-11T15:10:22Z</cp:lastPrinted>
  <dcterms:created xsi:type="dcterms:W3CDTF">2025-05-29T19:09:37Z</dcterms:created>
  <dcterms:modified xsi:type="dcterms:W3CDTF">2025-06-11T18:38:01Z</dcterms:modified>
</cp:coreProperties>
</file>