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0058400" cy="7772400"/>
  <p:notesSz cx="6858000" cy="9144000"/>
  <p:embeddedFontLst>
    <p:embeddedFont>
      <p:font typeface="Arial Narrow" panose="020B0606020202030204" pitchFamily="3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44">
          <p15:clr>
            <a:srgbClr val="747775"/>
          </p15:clr>
        </p15:guide>
        <p15:guide id="2" pos="4224">
          <p15:clr>
            <a:srgbClr val="747775"/>
          </p15:clr>
        </p15:guide>
        <p15:guide id="3" orient="horz" pos="160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048" y="60"/>
      </p:cViewPr>
      <p:guideLst>
        <p:guide orient="horz" pos="3144"/>
        <p:guide pos="4224"/>
        <p:guide orient="horz" pos="16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10584" y="685800"/>
            <a:ext cx="4437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ba5aed7e33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706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ba5aed7e33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42879" y="1125136"/>
            <a:ext cx="9372900" cy="3101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42870" y="4282678"/>
            <a:ext cx="9372900" cy="11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42870" y="1671478"/>
            <a:ext cx="9372900" cy="296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42870" y="4763362"/>
            <a:ext cx="9372900" cy="196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42870" y="3250173"/>
            <a:ext cx="9372900" cy="127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39275" y="680227"/>
            <a:ext cx="7004400" cy="618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433450" y="1094158"/>
            <a:ext cx="4221000" cy="558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42870" y="672482"/>
            <a:ext cx="9372900" cy="8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42870" y="1741518"/>
            <a:ext cx="9372900" cy="516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1425" y="297700"/>
            <a:ext cx="1307249" cy="130727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chemeClr val="dk2">
                <a:alpha val="50000"/>
              </a:schemeClr>
            </a:outerShdw>
          </a:effectLst>
        </p:spPr>
      </p:pic>
      <p:pic>
        <p:nvPicPr>
          <p:cNvPr id="61" name="Google Shape;61;p13"/>
          <p:cNvPicPr preferRelativeResize="0"/>
          <p:nvPr/>
        </p:nvPicPr>
        <p:blipFill rotWithShape="1">
          <a:blip r:embed="rId4">
            <a:alphaModFix/>
          </a:blip>
          <a:srcRect l="1340" r="812"/>
          <a:stretch/>
        </p:blipFill>
        <p:spPr>
          <a:xfrm>
            <a:off x="238500" y="1757375"/>
            <a:ext cx="9603899" cy="2425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5">
            <a:alphaModFix/>
          </a:blip>
          <a:srcRect l="2100" r="2415"/>
          <a:stretch/>
        </p:blipFill>
        <p:spPr>
          <a:xfrm>
            <a:off x="187575" y="4209550"/>
            <a:ext cx="9603901" cy="23028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1720000" y="297850"/>
            <a:ext cx="8029200" cy="1307400"/>
          </a:xfrm>
          <a:prstGeom prst="rect">
            <a:avLst/>
          </a:prstGeom>
          <a:solidFill>
            <a:srgbClr val="32BBB1"/>
          </a:solidFill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04213B"/>
                </a:solidFill>
              </a:rPr>
              <a:t>EMPLOYEE INFORMATION SHEET</a:t>
            </a:r>
            <a:endParaRPr sz="3200" b="1">
              <a:solidFill>
                <a:srgbClr val="04213B"/>
              </a:solidFill>
            </a:endParaRPr>
          </a:p>
        </p:txBody>
      </p:sp>
      <p:cxnSp>
        <p:nvCxnSpPr>
          <p:cNvPr id="64" name="Google Shape;64;p13"/>
          <p:cNvCxnSpPr/>
          <p:nvPr/>
        </p:nvCxnSpPr>
        <p:spPr>
          <a:xfrm rot="10800000" flipH="1">
            <a:off x="158225" y="6722425"/>
            <a:ext cx="9774000" cy="18000"/>
          </a:xfrm>
          <a:prstGeom prst="straightConnector1">
            <a:avLst/>
          </a:prstGeom>
          <a:noFill/>
          <a:ln w="114300" cap="flat" cmpd="sng">
            <a:solidFill>
              <a:srgbClr val="32BBB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5" name="Google Shape;65;p13"/>
          <p:cNvSpPr txBox="1"/>
          <p:nvPr/>
        </p:nvSpPr>
        <p:spPr>
          <a:xfrm>
            <a:off x="6638925" y="4600575"/>
            <a:ext cx="3033900" cy="971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b="1">
                <a:solidFill>
                  <a:srgbClr val="04213B"/>
                </a:solidFill>
                <a:latin typeface="Arial Narrow"/>
                <a:ea typeface="Arial Narrow"/>
                <a:cs typeface="Arial Narrow"/>
                <a:sym typeface="Arial Narrow"/>
              </a:rPr>
              <a:t>Are self-serve stations permitted? </a:t>
            </a:r>
            <a:r>
              <a:rPr lang="en" sz="1200">
                <a:solidFill>
                  <a:srgbClr val="04213B"/>
                </a:solidFill>
                <a:latin typeface="Arial Narrow"/>
                <a:ea typeface="Arial Narrow"/>
                <a:cs typeface="Arial Narrow"/>
                <a:sym typeface="Arial Narrow"/>
              </a:rPr>
              <a:t> </a:t>
            </a:r>
            <a:endParaRPr sz="1200">
              <a:solidFill>
                <a:srgbClr val="04213B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i="1">
                <a:solidFill>
                  <a:srgbClr val="04213B"/>
                </a:solidFill>
                <a:latin typeface="Arial Narrow"/>
                <a:ea typeface="Arial Narrow"/>
                <a:cs typeface="Arial Narrow"/>
                <a:sym typeface="Arial Narrow"/>
              </a:rPr>
              <a:t>Yes. You may provide an area for customers to help themselves to single-use items.  Please encourage them to take only what they need.</a:t>
            </a:r>
            <a:endParaRPr sz="1200" i="1">
              <a:solidFill>
                <a:srgbClr val="04213B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4791075" y="5504900"/>
            <a:ext cx="1433700" cy="800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0" rIns="91425" bIns="91425" anchor="t" anchorCtr="0">
            <a:noAutofit/>
          </a:bodyPr>
          <a:lstStyle/>
          <a:p>
            <a:pPr marL="91440" lvl="0" indent="-121920" algn="l" rtl="0">
              <a:spcBef>
                <a:spcPts val="0"/>
              </a:spcBef>
              <a:spcAft>
                <a:spcPts val="0"/>
              </a:spcAft>
              <a:buClr>
                <a:srgbClr val="04213B"/>
              </a:buClr>
              <a:buSzPts val="1200"/>
              <a:buFont typeface="Arial Narrow"/>
              <a:buChar char="●"/>
            </a:pPr>
            <a:r>
              <a:rPr lang="en" sz="1200" i="1">
                <a:solidFill>
                  <a:srgbClr val="04213B"/>
                </a:solidFill>
                <a:latin typeface="Arial Narrow"/>
                <a:ea typeface="Arial Narrow"/>
                <a:cs typeface="Arial Narrow"/>
                <a:sym typeface="Arial Narrow"/>
              </a:rPr>
              <a:t>utensils</a:t>
            </a:r>
            <a:endParaRPr sz="1200" i="1">
              <a:solidFill>
                <a:srgbClr val="04213B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91440" lvl="0" indent="-121920" algn="l" rtl="0">
              <a:spcBef>
                <a:spcPts val="0"/>
              </a:spcBef>
              <a:spcAft>
                <a:spcPts val="0"/>
              </a:spcAft>
              <a:buClr>
                <a:srgbClr val="04213B"/>
              </a:buClr>
              <a:buSzPts val="1200"/>
              <a:buFont typeface="Arial Narrow"/>
              <a:buChar char="●"/>
            </a:pPr>
            <a:r>
              <a:rPr lang="en" sz="1200" i="1">
                <a:solidFill>
                  <a:srgbClr val="04213B"/>
                </a:solidFill>
                <a:latin typeface="Arial Narrow"/>
                <a:ea typeface="Arial Narrow"/>
                <a:cs typeface="Arial Narrow"/>
                <a:sym typeface="Arial Narrow"/>
              </a:rPr>
              <a:t>straws</a:t>
            </a:r>
            <a:endParaRPr sz="1200" i="1">
              <a:solidFill>
                <a:srgbClr val="04213B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marL="91440" lvl="0" indent="-121920" algn="l" rtl="0">
              <a:spcBef>
                <a:spcPts val="0"/>
              </a:spcBef>
              <a:spcAft>
                <a:spcPts val="0"/>
              </a:spcAft>
              <a:buClr>
                <a:srgbClr val="04213B"/>
              </a:buClr>
              <a:buSzPts val="1200"/>
              <a:buFont typeface="Arial Narrow"/>
              <a:buChar char="●"/>
            </a:pPr>
            <a:r>
              <a:rPr lang="en" sz="1200" i="1">
                <a:solidFill>
                  <a:srgbClr val="04213B"/>
                </a:solidFill>
                <a:latin typeface="Arial Narrow"/>
                <a:ea typeface="Arial Narrow"/>
                <a:cs typeface="Arial Narrow"/>
                <a:sym typeface="Arial Narrow"/>
              </a:rPr>
              <a:t>splash guards</a:t>
            </a:r>
            <a:endParaRPr sz="1200" i="1">
              <a:solidFill>
                <a:srgbClr val="04213B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BFF160B-61A0-882B-00E1-962602E821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2050" y="6896100"/>
            <a:ext cx="8486775" cy="876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 Narrow</vt:lpstr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Wallace, Jhana</dc:creator>
  <cp:lastModifiedBy>Wallace, Jhana</cp:lastModifiedBy>
  <cp:revision>1</cp:revision>
  <dcterms:modified xsi:type="dcterms:W3CDTF">2025-08-27T19:32:57Z</dcterms:modified>
</cp:coreProperties>
</file>